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63" r:id="rId5"/>
    <p:sldId id="259" r:id="rId6"/>
    <p:sldId id="264" r:id="rId7"/>
    <p:sldId id="261" r:id="rId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5DF"/>
    <a:srgbClr val="875F79"/>
    <a:srgbClr val="F4C677"/>
    <a:srgbClr val="51102B"/>
    <a:srgbClr val="5CBC87"/>
    <a:srgbClr val="4DB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77842-851F-406F-B1A6-88808037FAC5}" v="59" dt="2024-05-23T10:08:36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>
        <p:scale>
          <a:sx n="98" d="100"/>
          <a:sy n="98" d="100"/>
        </p:scale>
        <p:origin x="7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im Tzadok" userId="4d6c545811378005" providerId="LiveId" clId="{EFC5C7D0-94A9-4A74-9603-775DAF858102}"/>
    <pc:docChg chg="undo redo custSel addSld delSld modSld">
      <pc:chgData name="Haim Tzadok" userId="4d6c545811378005" providerId="LiveId" clId="{EFC5C7D0-94A9-4A74-9603-775DAF858102}" dt="2024-04-09T20:49:04.643" v="533" actId="1076"/>
      <pc:docMkLst>
        <pc:docMk/>
      </pc:docMkLst>
      <pc:sldChg chg="addSp delSp modSp mod">
        <pc:chgData name="Haim Tzadok" userId="4d6c545811378005" providerId="LiveId" clId="{EFC5C7D0-94A9-4A74-9603-775DAF858102}" dt="2024-04-09T20:49:04.643" v="533" actId="1076"/>
        <pc:sldMkLst>
          <pc:docMk/>
          <pc:sldMk cId="3857102453" sldId="256"/>
        </pc:sldMkLst>
        <pc:spChg chg="del">
          <ac:chgData name="Haim Tzadok" userId="4d6c545811378005" providerId="LiveId" clId="{EFC5C7D0-94A9-4A74-9603-775DAF858102}" dt="2024-03-13T10:05:39.892" v="83" actId="478"/>
          <ac:spMkLst>
            <pc:docMk/>
            <pc:sldMk cId="3857102453" sldId="256"/>
            <ac:spMk id="2" creationId="{13293429-8FD3-0F5C-E58D-E3B33492363F}"/>
          </ac:spMkLst>
        </pc:spChg>
        <pc:spChg chg="del">
          <ac:chgData name="Haim Tzadok" userId="4d6c545811378005" providerId="LiveId" clId="{EFC5C7D0-94A9-4A74-9603-775DAF858102}" dt="2024-03-13T10:05:42.639" v="84" actId="478"/>
          <ac:spMkLst>
            <pc:docMk/>
            <pc:sldMk cId="3857102453" sldId="256"/>
            <ac:spMk id="3" creationId="{31D6EB87-B0C8-6DA7-2DF9-D48128AC04F4}"/>
          </ac:spMkLst>
        </pc:spChg>
        <pc:spChg chg="add del mod">
          <ac:chgData name="Haim Tzadok" userId="4d6c545811378005" providerId="LiveId" clId="{EFC5C7D0-94A9-4A74-9603-775DAF858102}" dt="2024-03-13T10:08:35.461" v="138" actId="478"/>
          <ac:spMkLst>
            <pc:docMk/>
            <pc:sldMk cId="3857102453" sldId="256"/>
            <ac:spMk id="6" creationId="{92245A49-43B5-6A18-8B3C-6968D223E09A}"/>
          </ac:spMkLst>
        </pc:spChg>
        <pc:spChg chg="mod">
          <ac:chgData name="Haim Tzadok" userId="4d6c545811378005" providerId="LiveId" clId="{EFC5C7D0-94A9-4A74-9603-775DAF858102}" dt="2024-04-09T20:49:04.643" v="533" actId="1076"/>
          <ac:spMkLst>
            <pc:docMk/>
            <pc:sldMk cId="3857102453" sldId="256"/>
            <ac:spMk id="8" creationId="{C5CE0503-1D21-8900-BFA6-177B4F8387AB}"/>
          </ac:spMkLst>
        </pc:spChg>
        <pc:spChg chg="add del mod">
          <ac:chgData name="Haim Tzadok" userId="4d6c545811378005" providerId="LiveId" clId="{EFC5C7D0-94A9-4A74-9603-775DAF858102}" dt="2024-03-13T10:06:33.299" v="108" actId="478"/>
          <ac:spMkLst>
            <pc:docMk/>
            <pc:sldMk cId="3857102453" sldId="256"/>
            <ac:spMk id="9" creationId="{4CA5E8E9-A1F7-6BF0-3B1F-60647F2AE1DB}"/>
          </ac:spMkLst>
        </pc:spChg>
        <pc:spChg chg="add mod">
          <ac:chgData name="Haim Tzadok" userId="4d6c545811378005" providerId="LiveId" clId="{EFC5C7D0-94A9-4A74-9603-775DAF858102}" dt="2024-04-09T20:46:05.107" v="395" actId="1076"/>
          <ac:spMkLst>
            <pc:docMk/>
            <pc:sldMk cId="3857102453" sldId="256"/>
            <ac:spMk id="9" creationId="{9A4B8297-1AB0-CD9E-338E-866E5D17BED2}"/>
          </ac:spMkLst>
        </pc:spChg>
        <pc:spChg chg="add del mod">
          <ac:chgData name="Haim Tzadok" userId="4d6c545811378005" providerId="LiveId" clId="{EFC5C7D0-94A9-4A74-9603-775DAF858102}" dt="2024-04-09T20:44:26.969" v="375" actId="478"/>
          <ac:spMkLst>
            <pc:docMk/>
            <pc:sldMk cId="3857102453" sldId="256"/>
            <ac:spMk id="10" creationId="{0EBB2BB5-1E8D-A658-5BAD-AB913CD332A8}"/>
          </ac:spMkLst>
        </pc:spChg>
        <pc:spChg chg="add mod">
          <ac:chgData name="Haim Tzadok" userId="4d6c545811378005" providerId="LiveId" clId="{EFC5C7D0-94A9-4A74-9603-775DAF858102}" dt="2024-04-09T20:46:05.107" v="395" actId="1076"/>
          <ac:spMkLst>
            <pc:docMk/>
            <pc:sldMk cId="3857102453" sldId="256"/>
            <ac:spMk id="11" creationId="{D1B30E65-F795-177C-574A-153515101EAC}"/>
          </ac:spMkLst>
        </pc:spChg>
        <pc:spChg chg="add mod">
          <ac:chgData name="Haim Tzadok" userId="4d6c545811378005" providerId="LiveId" clId="{EFC5C7D0-94A9-4A74-9603-775DAF858102}" dt="2024-04-09T20:44:56.182" v="386"/>
          <ac:spMkLst>
            <pc:docMk/>
            <pc:sldMk cId="3857102453" sldId="256"/>
            <ac:spMk id="12" creationId="{EC552BF1-0D8E-D913-01BE-14CDCBB84F9A}"/>
          </ac:spMkLst>
        </pc:spChg>
        <pc:picChg chg="add del mod modCrop">
          <ac:chgData name="Haim Tzadok" userId="4d6c545811378005" providerId="LiveId" clId="{EFC5C7D0-94A9-4A74-9603-775DAF858102}" dt="2024-04-09T20:35:11.337" v="145" actId="21"/>
          <ac:picMkLst>
            <pc:docMk/>
            <pc:sldMk cId="3857102453" sldId="256"/>
            <ac:picMk id="2" creationId="{81E39FD6-C051-F313-BBB1-024B7387F2A3}"/>
          </ac:picMkLst>
        </pc:picChg>
        <pc:picChg chg="add mod">
          <ac:chgData name="Haim Tzadok" userId="4d6c545811378005" providerId="LiveId" clId="{EFC5C7D0-94A9-4A74-9603-775DAF858102}" dt="2024-04-09T20:46:05.107" v="395" actId="1076"/>
          <ac:picMkLst>
            <pc:docMk/>
            <pc:sldMk cId="3857102453" sldId="256"/>
            <ac:picMk id="3" creationId="{81E39FD6-C051-F313-BBB1-024B7387F2A3}"/>
          </ac:picMkLst>
        </pc:picChg>
        <pc:picChg chg="add mod">
          <ac:chgData name="Haim Tzadok" userId="4d6c545811378005" providerId="LiveId" clId="{EFC5C7D0-94A9-4A74-9603-775DAF858102}" dt="2024-04-09T20:46:05.107" v="395" actId="1076"/>
          <ac:picMkLst>
            <pc:docMk/>
            <pc:sldMk cId="3857102453" sldId="256"/>
            <ac:picMk id="4" creationId="{D72AF806-C365-D283-4018-6398E56BF468}"/>
          </ac:picMkLst>
        </pc:picChg>
        <pc:picChg chg="add del mod modCrop">
          <ac:chgData name="Haim Tzadok" userId="4d6c545811378005" providerId="LiveId" clId="{EFC5C7D0-94A9-4A74-9603-775DAF858102}" dt="2024-04-09T20:36:26.796" v="153" actId="21"/>
          <ac:picMkLst>
            <pc:docMk/>
            <pc:sldMk cId="3857102453" sldId="256"/>
            <ac:picMk id="5" creationId="{1BF82AC0-DC0E-40E0-7E9C-38752EC87894}"/>
          </ac:picMkLst>
        </pc:picChg>
        <pc:picChg chg="add mod modCrop">
          <ac:chgData name="Haim Tzadok" userId="4d6c545811378005" providerId="LiveId" clId="{EFC5C7D0-94A9-4A74-9603-775DAF858102}" dt="2024-04-09T20:46:05.107" v="395" actId="1076"/>
          <ac:picMkLst>
            <pc:docMk/>
            <pc:sldMk cId="3857102453" sldId="256"/>
            <ac:picMk id="6" creationId="{1BF82AC0-DC0E-40E0-7E9C-38752EC87894}"/>
          </ac:picMkLst>
        </pc:picChg>
        <pc:picChg chg="add del mod">
          <ac:chgData name="Haim Tzadok" userId="4d6c545811378005" providerId="LiveId" clId="{EFC5C7D0-94A9-4A74-9603-775DAF858102}" dt="2024-04-09T20:37:55.982" v="166" actId="478"/>
          <ac:picMkLst>
            <pc:docMk/>
            <pc:sldMk cId="3857102453" sldId="256"/>
            <ac:picMk id="7" creationId="{6F3599A3-578A-DA70-E923-989D5817EFA8}"/>
          </ac:picMkLst>
        </pc:picChg>
        <pc:picChg chg="del">
          <ac:chgData name="Haim Tzadok" userId="4d6c545811378005" providerId="LiveId" clId="{EFC5C7D0-94A9-4A74-9603-775DAF858102}" dt="2024-03-13T10:05:36.946" v="82" actId="478"/>
          <ac:picMkLst>
            <pc:docMk/>
            <pc:sldMk cId="3857102453" sldId="256"/>
            <ac:picMk id="7" creationId="{AF1C2E64-4AA6-3BAB-FA41-1DDA732C870E}"/>
          </ac:picMkLst>
        </pc:picChg>
      </pc:sldChg>
      <pc:sldChg chg="delSp new del mod">
        <pc:chgData name="Haim Tzadok" userId="4d6c545811378005" providerId="LiveId" clId="{EFC5C7D0-94A9-4A74-9603-775DAF858102}" dt="2024-03-11T08:08:32.320" v="79" actId="47"/>
        <pc:sldMkLst>
          <pc:docMk/>
          <pc:sldMk cId="3314280080" sldId="257"/>
        </pc:sldMkLst>
        <pc:spChg chg="del">
          <ac:chgData name="Haim Tzadok" userId="4d6c545811378005" providerId="LiveId" clId="{EFC5C7D0-94A9-4A74-9603-775DAF858102}" dt="2024-03-11T08:07:14.063" v="2" actId="478"/>
          <ac:spMkLst>
            <pc:docMk/>
            <pc:sldMk cId="3314280080" sldId="257"/>
            <ac:spMk id="2" creationId="{DD00ACBE-1F8B-CA83-955D-36EDAA943030}"/>
          </ac:spMkLst>
        </pc:spChg>
        <pc:spChg chg="del">
          <ac:chgData name="Haim Tzadok" userId="4d6c545811378005" providerId="LiveId" clId="{EFC5C7D0-94A9-4A74-9603-775DAF858102}" dt="2024-03-11T08:07:10.575" v="1" actId="478"/>
          <ac:spMkLst>
            <pc:docMk/>
            <pc:sldMk cId="3314280080" sldId="257"/>
            <ac:spMk id="3" creationId="{C799234E-9A50-66D8-7659-B09E38425045}"/>
          </ac:spMkLst>
        </pc:spChg>
      </pc:sldChg>
      <pc:sldChg chg="addSp delSp modSp add mod">
        <pc:chgData name="Haim Tzadok" userId="4d6c545811378005" providerId="LiveId" clId="{EFC5C7D0-94A9-4A74-9603-775DAF858102}" dt="2024-04-09T20:47:29.567" v="469" actId="20577"/>
        <pc:sldMkLst>
          <pc:docMk/>
          <pc:sldMk cId="3684937246" sldId="258"/>
        </pc:sldMkLst>
        <pc:spChg chg="del">
          <ac:chgData name="Haim Tzadok" userId="4d6c545811378005" providerId="LiveId" clId="{EFC5C7D0-94A9-4A74-9603-775DAF858102}" dt="2024-03-11T08:07:24.097" v="5" actId="478"/>
          <ac:spMkLst>
            <pc:docMk/>
            <pc:sldMk cId="3684937246" sldId="258"/>
            <ac:spMk id="2" creationId="{13293429-8FD3-0F5C-E58D-E3B33492363F}"/>
          </ac:spMkLst>
        </pc:spChg>
        <pc:spChg chg="del">
          <ac:chgData name="Haim Tzadok" userId="4d6c545811378005" providerId="LiveId" clId="{EFC5C7D0-94A9-4A74-9603-775DAF858102}" dt="2024-03-11T08:07:27.616" v="6" actId="478"/>
          <ac:spMkLst>
            <pc:docMk/>
            <pc:sldMk cId="3684937246" sldId="258"/>
            <ac:spMk id="3" creationId="{31D6EB87-B0C8-6DA7-2DF9-D48128AC04F4}"/>
          </ac:spMkLst>
        </pc:spChg>
        <pc:spChg chg="mod">
          <ac:chgData name="Haim Tzadok" userId="4d6c545811378005" providerId="LiveId" clId="{EFC5C7D0-94A9-4A74-9603-775DAF858102}" dt="2024-04-09T20:47:29.567" v="469" actId="20577"/>
          <ac:spMkLst>
            <pc:docMk/>
            <pc:sldMk cId="3684937246" sldId="258"/>
            <ac:spMk id="8" creationId="{C5CE0503-1D21-8900-BFA6-177B4F8387AB}"/>
          </ac:spMkLst>
        </pc:spChg>
        <pc:picChg chg="add mod">
          <ac:chgData name="Haim Tzadok" userId="4d6c545811378005" providerId="LiveId" clId="{EFC5C7D0-94A9-4A74-9603-775DAF858102}" dt="2024-04-09T20:40:46.714" v="255"/>
          <ac:picMkLst>
            <pc:docMk/>
            <pc:sldMk cId="3684937246" sldId="258"/>
            <ac:picMk id="2" creationId="{C0AFD7D1-ED65-37CC-27C8-7EC2D0CD7F85}"/>
          </ac:picMkLst>
        </pc:picChg>
        <pc:picChg chg="add del mod modCrop">
          <ac:chgData name="Haim Tzadok" userId="4d6c545811378005" providerId="LiveId" clId="{EFC5C7D0-94A9-4A74-9603-775DAF858102}" dt="2024-04-09T20:40:43.823" v="254" actId="732"/>
          <ac:picMkLst>
            <pc:docMk/>
            <pc:sldMk cId="3684937246" sldId="258"/>
            <ac:picMk id="3" creationId="{E8999705-5428-B986-B3A7-08FEBD9C3958}"/>
          </ac:picMkLst>
        </pc:picChg>
        <pc:picChg chg="add del">
          <ac:chgData name="Haim Tzadok" userId="4d6c545811378005" providerId="LiveId" clId="{EFC5C7D0-94A9-4A74-9603-775DAF858102}" dt="2024-03-13T10:04:34.186" v="80" actId="478"/>
          <ac:picMkLst>
            <pc:docMk/>
            <pc:sldMk cId="3684937246" sldId="258"/>
            <ac:picMk id="5" creationId="{A7996C7D-3885-45D7-3CB9-FCC2F4C4CD15}"/>
          </ac:picMkLst>
        </pc:picChg>
        <pc:picChg chg="del">
          <ac:chgData name="Haim Tzadok" userId="4d6c545811378005" providerId="LiveId" clId="{EFC5C7D0-94A9-4A74-9603-775DAF858102}" dt="2024-03-11T08:07:20.587" v="4" actId="478"/>
          <ac:picMkLst>
            <pc:docMk/>
            <pc:sldMk cId="3684937246" sldId="258"/>
            <ac:picMk id="7" creationId="{AF1C2E64-4AA6-3BAB-FA41-1DDA732C870E}"/>
          </ac:picMkLst>
        </pc:picChg>
      </pc:sldChg>
      <pc:sldChg chg="modSp add mod">
        <pc:chgData name="Haim Tzadok" userId="4d6c545811378005" providerId="LiveId" clId="{EFC5C7D0-94A9-4A74-9603-775DAF858102}" dt="2024-04-09T20:42:16.359" v="275" actId="732"/>
        <pc:sldMkLst>
          <pc:docMk/>
          <pc:sldMk cId="3181341549" sldId="259"/>
        </pc:sldMkLst>
        <pc:spChg chg="mod">
          <ac:chgData name="Haim Tzadok" userId="4d6c545811378005" providerId="LiveId" clId="{EFC5C7D0-94A9-4A74-9603-775DAF858102}" dt="2024-04-09T20:41:43.617" v="274" actId="20577"/>
          <ac:spMkLst>
            <pc:docMk/>
            <pc:sldMk cId="3181341549" sldId="259"/>
            <ac:spMk id="8" creationId="{C5CE0503-1D21-8900-BFA6-177B4F8387AB}"/>
          </ac:spMkLst>
        </pc:spChg>
        <pc:picChg chg="mod modCrop">
          <ac:chgData name="Haim Tzadok" userId="4d6c545811378005" providerId="LiveId" clId="{EFC5C7D0-94A9-4A74-9603-775DAF858102}" dt="2024-04-09T20:42:16.359" v="275" actId="732"/>
          <ac:picMkLst>
            <pc:docMk/>
            <pc:sldMk cId="3181341549" sldId="259"/>
            <ac:picMk id="3" creationId="{E8999705-5428-B986-B3A7-08FEBD9C3958}"/>
          </ac:picMkLst>
        </pc:picChg>
      </pc:sldChg>
      <pc:sldChg chg="modSp add mod">
        <pc:chgData name="Haim Tzadok" userId="4d6c545811378005" providerId="LiveId" clId="{EFC5C7D0-94A9-4A74-9603-775DAF858102}" dt="2024-04-09T20:48:41.231" v="519" actId="1076"/>
        <pc:sldMkLst>
          <pc:docMk/>
          <pc:sldMk cId="3449691698" sldId="260"/>
        </pc:sldMkLst>
        <pc:spChg chg="mod">
          <ac:chgData name="Haim Tzadok" userId="4d6c545811378005" providerId="LiveId" clId="{EFC5C7D0-94A9-4A74-9603-775DAF858102}" dt="2024-04-09T20:48:41.231" v="519" actId="1076"/>
          <ac:spMkLst>
            <pc:docMk/>
            <pc:sldMk cId="3449691698" sldId="260"/>
            <ac:spMk id="8" creationId="{C5CE0503-1D21-8900-BFA6-177B4F8387AB}"/>
          </ac:spMkLst>
        </pc:spChg>
        <pc:spChg chg="mod">
          <ac:chgData name="Haim Tzadok" userId="4d6c545811378005" providerId="LiveId" clId="{EFC5C7D0-94A9-4A74-9603-775DAF858102}" dt="2024-04-09T20:45:28.088" v="391" actId="1076"/>
          <ac:spMkLst>
            <pc:docMk/>
            <pc:sldMk cId="3449691698" sldId="260"/>
            <ac:spMk id="9" creationId="{9A4B8297-1AB0-CD9E-338E-866E5D17BED2}"/>
          </ac:spMkLst>
        </pc:spChg>
        <pc:spChg chg="mod">
          <ac:chgData name="Haim Tzadok" userId="4d6c545811378005" providerId="LiveId" clId="{EFC5C7D0-94A9-4A74-9603-775DAF858102}" dt="2024-04-09T20:45:28.088" v="391" actId="1076"/>
          <ac:spMkLst>
            <pc:docMk/>
            <pc:sldMk cId="3449691698" sldId="260"/>
            <ac:spMk id="10" creationId="{0EBB2BB5-1E8D-A658-5BAD-AB913CD332A8}"/>
          </ac:spMkLst>
        </pc:spChg>
        <pc:picChg chg="mod">
          <ac:chgData name="Haim Tzadok" userId="4d6c545811378005" providerId="LiveId" clId="{EFC5C7D0-94A9-4A74-9603-775DAF858102}" dt="2024-04-09T20:45:28.088" v="391" actId="1076"/>
          <ac:picMkLst>
            <pc:docMk/>
            <pc:sldMk cId="3449691698" sldId="260"/>
            <ac:picMk id="3" creationId="{81E39FD6-C051-F313-BBB1-024B7387F2A3}"/>
          </ac:picMkLst>
        </pc:picChg>
        <pc:picChg chg="mod">
          <ac:chgData name="Haim Tzadok" userId="4d6c545811378005" providerId="LiveId" clId="{EFC5C7D0-94A9-4A74-9603-775DAF858102}" dt="2024-04-09T20:45:28.088" v="391" actId="1076"/>
          <ac:picMkLst>
            <pc:docMk/>
            <pc:sldMk cId="3449691698" sldId="260"/>
            <ac:picMk id="4" creationId="{D72AF806-C365-D283-4018-6398E56BF468}"/>
          </ac:picMkLst>
        </pc:picChg>
        <pc:picChg chg="mod">
          <ac:chgData name="Haim Tzadok" userId="4d6c545811378005" providerId="LiveId" clId="{EFC5C7D0-94A9-4A74-9603-775DAF858102}" dt="2024-04-09T20:45:28.088" v="391" actId="1076"/>
          <ac:picMkLst>
            <pc:docMk/>
            <pc:sldMk cId="3449691698" sldId="260"/>
            <ac:picMk id="6" creationId="{1BF82AC0-DC0E-40E0-7E9C-38752EC87894}"/>
          </ac:picMkLst>
        </pc:picChg>
      </pc:sldChg>
      <pc:sldChg chg="modSp add mod">
        <pc:chgData name="Haim Tzadok" userId="4d6c545811378005" providerId="LiveId" clId="{EFC5C7D0-94A9-4A74-9603-775DAF858102}" dt="2024-04-09T20:48:00.854" v="502" actId="1076"/>
        <pc:sldMkLst>
          <pc:docMk/>
          <pc:sldMk cId="1340864290" sldId="261"/>
        </pc:sldMkLst>
        <pc:spChg chg="mod">
          <ac:chgData name="Haim Tzadok" userId="4d6c545811378005" providerId="LiveId" clId="{EFC5C7D0-94A9-4A74-9603-775DAF858102}" dt="2024-04-09T20:48:00.854" v="502" actId="1076"/>
          <ac:spMkLst>
            <pc:docMk/>
            <pc:sldMk cId="1340864290" sldId="261"/>
            <ac:spMk id="8" creationId="{C5CE0503-1D21-8900-BFA6-177B4F8387AB}"/>
          </ac:spMkLst>
        </pc:spChg>
        <pc:spChg chg="mod">
          <ac:chgData name="Haim Tzadok" userId="4d6c545811378005" providerId="LiveId" clId="{EFC5C7D0-94A9-4A74-9603-775DAF858102}" dt="2024-04-09T20:46:45.810" v="425" actId="20577"/>
          <ac:spMkLst>
            <pc:docMk/>
            <pc:sldMk cId="1340864290" sldId="261"/>
            <ac:spMk id="9" creationId="{9A4B8297-1AB0-CD9E-338E-866E5D17BED2}"/>
          </ac:spMkLst>
        </pc:spChg>
        <pc:spChg chg="mod">
          <ac:chgData name="Haim Tzadok" userId="4d6c545811378005" providerId="LiveId" clId="{EFC5C7D0-94A9-4A74-9603-775DAF858102}" dt="2024-04-09T20:46:52.362" v="434" actId="20577"/>
          <ac:spMkLst>
            <pc:docMk/>
            <pc:sldMk cId="1340864290" sldId="261"/>
            <ac:spMk id="11" creationId="{D1B30E65-F795-177C-574A-153515101EAC}"/>
          </ac:spMkLst>
        </pc:spChg>
      </pc:sldChg>
      <pc:sldChg chg="modSp add mod replId">
        <pc:chgData name="Haim Tzadok" userId="4d6c545811378005" providerId="LiveId" clId="{EFC5C7D0-94A9-4A74-9603-775DAF858102}" dt="2024-04-09T20:48:18.755" v="507" actId="122"/>
        <pc:sldMkLst>
          <pc:docMk/>
          <pc:sldMk cId="2207153142" sldId="262"/>
        </pc:sldMkLst>
        <pc:spChg chg="mod">
          <ac:chgData name="Haim Tzadok" userId="4d6c545811378005" providerId="LiveId" clId="{EFC5C7D0-94A9-4A74-9603-775DAF858102}" dt="2024-04-09T20:48:18.755" v="507" actId="122"/>
          <ac:spMkLst>
            <pc:docMk/>
            <pc:sldMk cId="2207153142" sldId="262"/>
            <ac:spMk id="8" creationId="{C5CE0503-1D21-8900-BFA6-177B4F8387AB}"/>
          </ac:spMkLst>
        </pc:spChg>
        <pc:spChg chg="mod">
          <ac:chgData name="Haim Tzadok" userId="4d6c545811378005" providerId="LiveId" clId="{EFC5C7D0-94A9-4A74-9603-775DAF858102}" dt="2024-04-09T20:47:00.876" v="443" actId="20577"/>
          <ac:spMkLst>
            <pc:docMk/>
            <pc:sldMk cId="2207153142" sldId="262"/>
            <ac:spMk id="9" creationId="{9A4B8297-1AB0-CD9E-338E-866E5D17BED2}"/>
          </ac:spMkLst>
        </pc:spChg>
        <pc:spChg chg="mod">
          <ac:chgData name="Haim Tzadok" userId="4d6c545811378005" providerId="LiveId" clId="{EFC5C7D0-94A9-4A74-9603-775DAF858102}" dt="2024-04-09T20:47:08.328" v="452" actId="20577"/>
          <ac:spMkLst>
            <pc:docMk/>
            <pc:sldMk cId="2207153142" sldId="262"/>
            <ac:spMk id="10" creationId="{0EBB2BB5-1E8D-A658-5BAD-AB913CD332A8}"/>
          </ac:spMkLst>
        </pc:spChg>
      </pc:sldChg>
    </pc:docChg>
  </pc:docChgLst>
  <pc:docChgLst>
    <pc:chgData name="Haim Tzadok" userId="4d6c545811378005" providerId="LiveId" clId="{FE777842-851F-406F-B1A6-88808037FAC5}"/>
    <pc:docChg chg="undo custSel addSld delSld modSld">
      <pc:chgData name="Haim Tzadok" userId="4d6c545811378005" providerId="LiveId" clId="{FE777842-851F-406F-B1A6-88808037FAC5}" dt="2024-05-23T10:08:52.493" v="1225" actId="14100"/>
      <pc:docMkLst>
        <pc:docMk/>
      </pc:docMkLst>
      <pc:sldChg chg="addSp delSp modSp add del mod">
        <pc:chgData name="Haim Tzadok" userId="4d6c545811378005" providerId="LiveId" clId="{FE777842-851F-406F-B1A6-88808037FAC5}" dt="2024-05-23T10:08:52.493" v="1225" actId="14100"/>
        <pc:sldMkLst>
          <pc:docMk/>
          <pc:sldMk cId="3857102453" sldId="256"/>
        </pc:sldMkLst>
        <pc:spChg chg="add mod">
          <ac:chgData name="Haim Tzadok" userId="4d6c545811378005" providerId="LiveId" clId="{FE777842-851F-406F-B1A6-88808037FAC5}" dt="2024-04-17T09:07:20.895" v="404" actId="14100"/>
          <ac:spMkLst>
            <pc:docMk/>
            <pc:sldMk cId="3857102453" sldId="256"/>
            <ac:spMk id="2" creationId="{C0501CB8-2255-47BB-27F5-FF397E41C528}"/>
          </ac:spMkLst>
        </pc:spChg>
        <pc:spChg chg="add mod">
          <ac:chgData name="Haim Tzadok" userId="4d6c545811378005" providerId="LiveId" clId="{FE777842-851F-406F-B1A6-88808037FAC5}" dt="2024-04-17T09:13:34.681" v="561"/>
          <ac:spMkLst>
            <pc:docMk/>
            <pc:sldMk cId="3857102453" sldId="256"/>
            <ac:spMk id="3" creationId="{61DF809C-6C24-F14C-2DAD-80DB4DC0A303}"/>
          </ac:spMkLst>
        </pc:spChg>
        <pc:spChg chg="add mod">
          <ac:chgData name="Haim Tzadok" userId="4d6c545811378005" providerId="LiveId" clId="{FE777842-851F-406F-B1A6-88808037FAC5}" dt="2024-04-17T09:13:44.709" v="562"/>
          <ac:spMkLst>
            <pc:docMk/>
            <pc:sldMk cId="3857102453" sldId="256"/>
            <ac:spMk id="4" creationId="{A85BE710-80DB-6F5F-8178-0E723A08341A}"/>
          </ac:spMkLst>
        </pc:spChg>
        <pc:spChg chg="mod">
          <ac:chgData name="Haim Tzadok" userId="4d6c545811378005" providerId="LiveId" clId="{FE777842-851F-406F-B1A6-88808037FAC5}" dt="2024-05-15T10:02:15.724" v="810" actId="14100"/>
          <ac:spMkLst>
            <pc:docMk/>
            <pc:sldMk cId="3857102453" sldId="256"/>
            <ac:spMk id="6" creationId="{63151BA3-BBD1-4686-5F57-BAEE01346CA8}"/>
          </ac:spMkLst>
        </pc:spChg>
        <pc:spChg chg="mod">
          <ac:chgData name="Haim Tzadok" userId="4d6c545811378005" providerId="LiveId" clId="{FE777842-851F-406F-B1A6-88808037FAC5}" dt="2024-04-09T20:51:19.901" v="34" actId="20577"/>
          <ac:spMkLst>
            <pc:docMk/>
            <pc:sldMk cId="3857102453" sldId="256"/>
            <ac:spMk id="8" creationId="{C5CE0503-1D21-8900-BFA6-177B4F8387AB}"/>
          </ac:spMkLst>
        </pc:spChg>
        <pc:spChg chg="add mod">
          <ac:chgData name="Haim Tzadok" userId="4d6c545811378005" providerId="LiveId" clId="{FE777842-851F-406F-B1A6-88808037FAC5}" dt="2024-05-15T09:57:31.510" v="696" actId="1076"/>
          <ac:spMkLst>
            <pc:docMk/>
            <pc:sldMk cId="3857102453" sldId="256"/>
            <ac:spMk id="9" creationId="{26CD1B5E-18FD-8C03-8203-42FAA15A06DB}"/>
          </ac:spMkLst>
        </pc:spChg>
        <pc:spChg chg="del mod">
          <ac:chgData name="Haim Tzadok" userId="4d6c545811378005" providerId="LiveId" clId="{FE777842-851F-406F-B1A6-88808037FAC5}" dt="2024-04-17T07:19:00.624" v="195"/>
          <ac:spMkLst>
            <pc:docMk/>
            <pc:sldMk cId="3857102453" sldId="256"/>
            <ac:spMk id="9" creationId="{9A4B8297-1AB0-CD9E-338E-866E5D17BED2}"/>
          </ac:spMkLst>
        </pc:spChg>
        <pc:spChg chg="mod">
          <ac:chgData name="Haim Tzadok" userId="4d6c545811378005" providerId="LiveId" clId="{FE777842-851F-406F-B1A6-88808037FAC5}" dt="2024-04-17T09:08:15.817" v="448" actId="1076"/>
          <ac:spMkLst>
            <pc:docMk/>
            <pc:sldMk cId="3857102453" sldId="256"/>
            <ac:spMk id="10" creationId="{01459952-796B-8F8C-B1BF-EE414901CA8B}"/>
          </ac:spMkLst>
        </pc:spChg>
        <pc:spChg chg="mod">
          <ac:chgData name="Haim Tzadok" userId="4d6c545811378005" providerId="LiveId" clId="{FE777842-851F-406F-B1A6-88808037FAC5}" dt="2024-04-17T09:08:19.268" v="452" actId="1076"/>
          <ac:spMkLst>
            <pc:docMk/>
            <pc:sldMk cId="3857102453" sldId="256"/>
            <ac:spMk id="11" creationId="{3F204CA2-4DEB-FA46-C377-B396FB977B3E}"/>
          </ac:spMkLst>
        </pc:spChg>
        <pc:spChg chg="del">
          <ac:chgData name="Haim Tzadok" userId="4d6c545811378005" providerId="LiveId" clId="{FE777842-851F-406F-B1A6-88808037FAC5}" dt="2024-04-09T20:51:50.858" v="56" actId="478"/>
          <ac:spMkLst>
            <pc:docMk/>
            <pc:sldMk cId="3857102453" sldId="256"/>
            <ac:spMk id="11" creationId="{D1B30E65-F795-177C-574A-153515101EAC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13" creationId="{50529553-F244-AE48-2FBC-ED6E22E8C3B5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15" creationId="{0D229522-CD93-C14F-340A-569E5B72482B}"/>
          </ac:spMkLst>
        </pc:spChg>
        <pc:spChg chg="add del mod">
          <ac:chgData name="Haim Tzadok" userId="4d6c545811378005" providerId="LiveId" clId="{FE777842-851F-406F-B1A6-88808037FAC5}" dt="2024-04-09T20:57:41.671" v="133" actId="478"/>
          <ac:spMkLst>
            <pc:docMk/>
            <pc:sldMk cId="3857102453" sldId="256"/>
            <ac:spMk id="15" creationId="{11B841F5-F807-F3A2-910E-DB00DA1A0AD8}"/>
          </ac:spMkLst>
        </pc:spChg>
        <pc:spChg chg="add mod">
          <ac:chgData name="Haim Tzadok" userId="4d6c545811378005" providerId="LiveId" clId="{FE777842-851F-406F-B1A6-88808037FAC5}" dt="2024-04-22T08:11:19.623" v="691" actId="20577"/>
          <ac:spMkLst>
            <pc:docMk/>
            <pc:sldMk cId="3857102453" sldId="256"/>
            <ac:spMk id="16" creationId="{61468883-2BC2-012A-89E5-A822E6A4588E}"/>
          </ac:spMkLst>
        </pc:spChg>
        <pc:spChg chg="add mod">
          <ac:chgData name="Haim Tzadok" userId="4d6c545811378005" providerId="LiveId" clId="{FE777842-851F-406F-B1A6-88808037FAC5}" dt="2024-04-17T09:08:45.772" v="478"/>
          <ac:spMkLst>
            <pc:docMk/>
            <pc:sldMk cId="3857102453" sldId="256"/>
            <ac:spMk id="16" creationId="{98DB2F9C-188B-588D-9692-5BB510D3911D}"/>
          </ac:spMkLst>
        </pc:spChg>
        <pc:spChg chg="add mod">
          <ac:chgData name="Haim Tzadok" userId="4d6c545811378005" providerId="LiveId" clId="{FE777842-851F-406F-B1A6-88808037FAC5}" dt="2024-04-18T07:53:55.638" v="630" actId="1076"/>
          <ac:spMkLst>
            <pc:docMk/>
            <pc:sldMk cId="3857102453" sldId="256"/>
            <ac:spMk id="17" creationId="{4FB8D87B-D82F-336A-F5B0-771AF6D57DCC}"/>
          </ac:spMkLst>
        </pc:spChg>
        <pc:spChg chg="add mod">
          <ac:chgData name="Haim Tzadok" userId="4d6c545811378005" providerId="LiveId" clId="{FE777842-851F-406F-B1A6-88808037FAC5}" dt="2024-04-17T09:08:45.772" v="478"/>
          <ac:spMkLst>
            <pc:docMk/>
            <pc:sldMk cId="3857102453" sldId="256"/>
            <ac:spMk id="17" creationId="{67057083-77E8-8482-B71D-1BCB16D5E5CC}"/>
          </ac:spMkLst>
        </pc:spChg>
        <pc:spChg chg="add mod">
          <ac:chgData name="Haim Tzadok" userId="4d6c545811378005" providerId="LiveId" clId="{FE777842-851F-406F-B1A6-88808037FAC5}" dt="2024-04-17T09:08:52.172" v="479"/>
          <ac:spMkLst>
            <pc:docMk/>
            <pc:sldMk cId="3857102453" sldId="256"/>
            <ac:spMk id="18" creationId="{1F7EC86F-BC25-A0CA-78E7-C90A10599B1E}"/>
          </ac:spMkLst>
        </pc:spChg>
        <pc:spChg chg="add mod">
          <ac:chgData name="Haim Tzadok" userId="4d6c545811378005" providerId="LiveId" clId="{FE777842-851F-406F-B1A6-88808037FAC5}" dt="2024-05-16T06:02:31.477" v="1131" actId="1076"/>
          <ac:spMkLst>
            <pc:docMk/>
            <pc:sldMk cId="3857102453" sldId="256"/>
            <ac:spMk id="18" creationId="{85DCEC50-040E-405D-290E-D7F7B7674027}"/>
          </ac:spMkLst>
        </pc:spChg>
        <pc:spChg chg="add mod">
          <ac:chgData name="Haim Tzadok" userId="4d6c545811378005" providerId="LiveId" clId="{FE777842-851F-406F-B1A6-88808037FAC5}" dt="2024-05-23T09:26:30.106" v="1208" actId="207"/>
          <ac:spMkLst>
            <pc:docMk/>
            <pc:sldMk cId="3857102453" sldId="256"/>
            <ac:spMk id="18" creationId="{B8A7250A-7376-771D-E280-40A016596EB1}"/>
          </ac:spMkLst>
        </pc:spChg>
        <pc:spChg chg="add del mod">
          <ac:chgData name="Haim Tzadok" userId="4d6c545811378005" providerId="LiveId" clId="{FE777842-851F-406F-B1A6-88808037FAC5}" dt="2024-05-15T10:00:13.496" v="736" actId="478"/>
          <ac:spMkLst>
            <pc:docMk/>
            <pc:sldMk cId="3857102453" sldId="256"/>
            <ac:spMk id="18" creationId="{E0D425FB-C19B-944B-AD51-AE5FFD90FA72}"/>
          </ac:spMkLst>
        </pc:spChg>
        <pc:spChg chg="add mod">
          <ac:chgData name="Haim Tzadok" userId="4d6c545811378005" providerId="LiveId" clId="{FE777842-851F-406F-B1A6-88808037FAC5}" dt="2024-05-16T06:03:01.646" v="1140" actId="113"/>
          <ac:spMkLst>
            <pc:docMk/>
            <pc:sldMk cId="3857102453" sldId="256"/>
            <ac:spMk id="19" creationId="{9E145BB6-58B1-5AE6-78A5-733839E7F074}"/>
          </ac:spMkLst>
        </pc:spChg>
        <pc:spChg chg="add del mod">
          <ac:chgData name="Haim Tzadok" userId="4d6c545811378005" providerId="LiveId" clId="{FE777842-851F-406F-B1A6-88808037FAC5}" dt="2024-05-15T10:08:54.552" v="1115" actId="478"/>
          <ac:spMkLst>
            <pc:docMk/>
            <pc:sldMk cId="3857102453" sldId="256"/>
            <ac:spMk id="19" creationId="{E6A85181-A5AC-7F4F-2FAD-9F7BD0E6FBD9}"/>
          </ac:spMkLst>
        </pc:spChg>
        <pc:spChg chg="add mod">
          <ac:chgData name="Haim Tzadok" userId="4d6c545811378005" providerId="LiveId" clId="{FE777842-851F-406F-B1A6-88808037FAC5}" dt="2024-04-17T09:08:52.172" v="479"/>
          <ac:spMkLst>
            <pc:docMk/>
            <pc:sldMk cId="3857102453" sldId="256"/>
            <ac:spMk id="20" creationId="{2380B030-64C1-EE98-EAA7-9391FA5BD58B}"/>
          </ac:spMkLst>
        </pc:spChg>
        <pc:spChg chg="add mod">
          <ac:chgData name="Haim Tzadok" userId="4d6c545811378005" providerId="LiveId" clId="{FE777842-851F-406F-B1A6-88808037FAC5}" dt="2024-05-15T10:08:46.801" v="1114" actId="20577"/>
          <ac:spMkLst>
            <pc:docMk/>
            <pc:sldMk cId="3857102453" sldId="256"/>
            <ac:spMk id="20" creationId="{B7EAA779-535A-457A-E572-8C264FBB63FE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21" creationId="{5D130DA2-7B64-33CB-65A3-C9F3F026A6DB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22" creationId="{B4AFEB67-0C38-36C7-05F5-940336BC477C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23" creationId="{062D404D-9712-220F-F2CE-590555A63B90}"/>
          </ac:spMkLst>
        </pc:spChg>
        <pc:spChg chg="add mod">
          <ac:chgData name="Haim Tzadok" userId="4d6c545811378005" providerId="LiveId" clId="{FE777842-851F-406F-B1A6-88808037FAC5}" dt="2024-04-17T09:10:23.916" v="529" actId="164"/>
          <ac:spMkLst>
            <pc:docMk/>
            <pc:sldMk cId="3857102453" sldId="256"/>
            <ac:spMk id="24" creationId="{9B02977D-5468-4364-A4E3-E04373C0BE15}"/>
          </ac:spMkLst>
        </pc:spChg>
        <pc:spChg chg="add mod">
          <ac:chgData name="Haim Tzadok" userId="4d6c545811378005" providerId="LiveId" clId="{FE777842-851F-406F-B1A6-88808037FAC5}" dt="2024-04-17T09:11:07.156" v="547" actId="113"/>
          <ac:spMkLst>
            <pc:docMk/>
            <pc:sldMk cId="3857102453" sldId="256"/>
            <ac:spMk id="25" creationId="{72D7EFFE-644E-F4B8-CF11-D57AB064E2C8}"/>
          </ac:spMkLst>
        </pc:spChg>
        <pc:spChg chg="add mod">
          <ac:chgData name="Haim Tzadok" userId="4d6c545811378005" providerId="LiveId" clId="{FE777842-851F-406F-B1A6-88808037FAC5}" dt="2024-05-15T10:01:04.809" v="750" actId="20577"/>
          <ac:spMkLst>
            <pc:docMk/>
            <pc:sldMk cId="3857102453" sldId="256"/>
            <ac:spMk id="29" creationId="{E0607136-F049-443E-1306-6A8E3E1E92F9}"/>
          </ac:spMkLst>
        </pc:spChg>
        <pc:spChg chg="add mod">
          <ac:chgData name="Haim Tzadok" userId="4d6c545811378005" providerId="LiveId" clId="{FE777842-851F-406F-B1A6-88808037FAC5}" dt="2024-05-15T10:00:58.486" v="746" actId="20577"/>
          <ac:spMkLst>
            <pc:docMk/>
            <pc:sldMk cId="3857102453" sldId="256"/>
            <ac:spMk id="30" creationId="{1861A2DA-794F-9C86-E4F9-A14593573FE0}"/>
          </ac:spMkLst>
        </pc:spChg>
        <pc:spChg chg="add mod">
          <ac:chgData name="Haim Tzadok" userId="4d6c545811378005" providerId="LiveId" clId="{FE777842-851F-406F-B1A6-88808037FAC5}" dt="2024-05-16T07:20:04.546" v="1142" actId="14100"/>
          <ac:spMkLst>
            <pc:docMk/>
            <pc:sldMk cId="3857102453" sldId="256"/>
            <ac:spMk id="31" creationId="{5F56F60E-86CC-A544-0467-AC372CA023C7}"/>
          </ac:spMkLst>
        </pc:spChg>
        <pc:spChg chg="add mod">
          <ac:chgData name="Haim Tzadok" userId="4d6c545811378005" providerId="LiveId" clId="{FE777842-851F-406F-B1A6-88808037FAC5}" dt="2024-05-16T07:20:11.244" v="1144" actId="14100"/>
          <ac:spMkLst>
            <pc:docMk/>
            <pc:sldMk cId="3857102453" sldId="256"/>
            <ac:spMk id="32" creationId="{7C938105-9015-5CE4-7913-AB959CD71D5D}"/>
          </ac:spMkLst>
        </pc:spChg>
        <pc:spChg chg="add mod">
          <ac:chgData name="Haim Tzadok" userId="4d6c545811378005" providerId="LiveId" clId="{FE777842-851F-406F-B1A6-88808037FAC5}" dt="2024-05-23T09:26:35.907" v="1209" actId="14100"/>
          <ac:spMkLst>
            <pc:docMk/>
            <pc:sldMk cId="3857102453" sldId="256"/>
            <ac:spMk id="34" creationId="{E3E2E601-2F67-4F54-5C18-B7B343031CD0}"/>
          </ac:spMkLst>
        </pc:spChg>
        <pc:spChg chg="add mod">
          <ac:chgData name="Haim Tzadok" userId="4d6c545811378005" providerId="LiveId" clId="{FE777842-851F-406F-B1A6-88808037FAC5}" dt="2024-05-23T10:07:33.209" v="1220" actId="20577"/>
          <ac:spMkLst>
            <pc:docMk/>
            <pc:sldMk cId="3857102453" sldId="256"/>
            <ac:spMk id="36" creationId="{E160F733-8EBB-235D-EDFB-889FD4ACA0F7}"/>
          </ac:spMkLst>
        </pc:spChg>
        <pc:spChg chg="add mod">
          <ac:chgData name="Haim Tzadok" userId="4d6c545811378005" providerId="LiveId" clId="{FE777842-851F-406F-B1A6-88808037FAC5}" dt="2024-05-23T09:26:02.152" v="1198" actId="404"/>
          <ac:spMkLst>
            <pc:docMk/>
            <pc:sldMk cId="3857102453" sldId="256"/>
            <ac:spMk id="37" creationId="{3BC482FD-5B7D-069A-0334-5535DBB7BD6B}"/>
          </ac:spMkLst>
        </pc:spChg>
        <pc:spChg chg="add mod">
          <ac:chgData name="Haim Tzadok" userId="4d6c545811378005" providerId="LiveId" clId="{FE777842-851F-406F-B1A6-88808037FAC5}" dt="2024-05-23T09:25:25.253" v="1164" actId="6549"/>
          <ac:spMkLst>
            <pc:docMk/>
            <pc:sldMk cId="3857102453" sldId="256"/>
            <ac:spMk id="38" creationId="{824FF3D3-67F3-4987-7BB8-86A944D59196}"/>
          </ac:spMkLst>
        </pc:spChg>
        <pc:spChg chg="add del mod">
          <ac:chgData name="Haim Tzadok" userId="4d6c545811378005" providerId="LiveId" clId="{FE777842-851F-406F-B1A6-88808037FAC5}" dt="2024-05-23T09:25:39.162" v="1167" actId="1076"/>
          <ac:spMkLst>
            <pc:docMk/>
            <pc:sldMk cId="3857102453" sldId="256"/>
            <ac:spMk id="39" creationId="{C33430DF-0152-1625-FA72-D4500D22EB26}"/>
          </ac:spMkLst>
        </pc:spChg>
        <pc:spChg chg="add mod">
          <ac:chgData name="Haim Tzadok" userId="4d6c545811378005" providerId="LiveId" clId="{FE777842-851F-406F-B1A6-88808037FAC5}" dt="2024-05-15T10:06:39.307" v="990" actId="20577"/>
          <ac:spMkLst>
            <pc:docMk/>
            <pc:sldMk cId="3857102453" sldId="256"/>
            <ac:spMk id="41" creationId="{99B3DABA-0EF7-10E8-6063-85F30C314312}"/>
          </ac:spMkLst>
        </pc:spChg>
        <pc:spChg chg="add mod">
          <ac:chgData name="Haim Tzadok" userId="4d6c545811378005" providerId="LiveId" clId="{FE777842-851F-406F-B1A6-88808037FAC5}" dt="2024-05-15T10:07:44.309" v="1066" actId="20577"/>
          <ac:spMkLst>
            <pc:docMk/>
            <pc:sldMk cId="3857102453" sldId="256"/>
            <ac:spMk id="51" creationId="{258A0FD4-9EE1-785E-490E-518BF36EC991}"/>
          </ac:spMkLst>
        </pc:spChg>
        <pc:spChg chg="add mod">
          <ac:chgData name="Haim Tzadok" userId="4d6c545811378005" providerId="LiveId" clId="{FE777842-851F-406F-B1A6-88808037FAC5}" dt="2024-05-15T10:09:44.525" v="1125" actId="14100"/>
          <ac:spMkLst>
            <pc:docMk/>
            <pc:sldMk cId="3857102453" sldId="256"/>
            <ac:spMk id="63" creationId="{F9C182D3-9D67-7166-FE1A-FD43F228895C}"/>
          </ac:spMkLst>
        </pc:spChg>
        <pc:grpChg chg="add mod">
          <ac:chgData name="Haim Tzadok" userId="4d6c545811378005" providerId="LiveId" clId="{FE777842-851F-406F-B1A6-88808037FAC5}" dt="2024-04-17T09:10:23.916" v="529" actId="164"/>
          <ac:grpSpMkLst>
            <pc:docMk/>
            <pc:sldMk cId="3857102453" sldId="256"/>
            <ac:grpSpMk id="5" creationId="{D80FE51A-4876-A8DB-85A0-4005168D6051}"/>
          </ac:grpSpMkLst>
        </pc:grpChg>
        <pc:grpChg chg="add mod">
          <ac:chgData name="Haim Tzadok" userId="4d6c545811378005" providerId="LiveId" clId="{FE777842-851F-406F-B1A6-88808037FAC5}" dt="2024-05-16T06:02:31.477" v="1131" actId="1076"/>
          <ac:grpSpMkLst>
            <pc:docMk/>
            <pc:sldMk cId="3857102453" sldId="256"/>
            <ac:grpSpMk id="26" creationId="{6BC00ABD-8E0E-8D6F-10F7-6044B8EFE905}"/>
          </ac:grpSpMkLst>
        </pc:grpChg>
        <pc:picChg chg="add del mod">
          <ac:chgData name="Haim Tzadok" userId="4d6c545811378005" providerId="LiveId" clId="{FE777842-851F-406F-B1A6-88808037FAC5}" dt="2024-04-09T21:00:22.155" v="134" actId="478"/>
          <ac:picMkLst>
            <pc:docMk/>
            <pc:sldMk cId="3857102453" sldId="256"/>
            <ac:picMk id="2" creationId="{B47B8740-C86D-6FDB-3D51-F7536D921B88}"/>
          </ac:picMkLst>
        </pc:picChg>
        <pc:picChg chg="del mod">
          <ac:chgData name="Haim Tzadok" userId="4d6c545811378005" providerId="LiveId" clId="{FE777842-851F-406F-B1A6-88808037FAC5}" dt="2024-04-09T20:53:26.407" v="70" actId="478"/>
          <ac:picMkLst>
            <pc:docMk/>
            <pc:sldMk cId="3857102453" sldId="256"/>
            <ac:picMk id="3" creationId="{81E39FD6-C051-F313-BBB1-024B7387F2A3}"/>
          </ac:picMkLst>
        </pc:picChg>
        <pc:picChg chg="del">
          <ac:chgData name="Haim Tzadok" userId="4d6c545811378005" providerId="LiveId" clId="{FE777842-851F-406F-B1A6-88808037FAC5}" dt="2024-04-09T20:52:36.711" v="64" actId="478"/>
          <ac:picMkLst>
            <pc:docMk/>
            <pc:sldMk cId="3857102453" sldId="256"/>
            <ac:picMk id="4" creationId="{D72AF806-C365-D283-4018-6398E56BF468}"/>
          </ac:picMkLst>
        </pc:picChg>
        <pc:picChg chg="del">
          <ac:chgData name="Haim Tzadok" userId="4d6c545811378005" providerId="LiveId" clId="{FE777842-851F-406F-B1A6-88808037FAC5}" dt="2024-04-09T20:51:32.360" v="54" actId="478"/>
          <ac:picMkLst>
            <pc:docMk/>
            <pc:sldMk cId="3857102453" sldId="256"/>
            <ac:picMk id="6" creationId="{1BF82AC0-DC0E-40E0-7E9C-38752EC87894}"/>
          </ac:picMkLst>
        </pc:picChg>
        <pc:picChg chg="add mod">
          <ac:chgData name="Haim Tzadok" userId="4d6c545811378005" providerId="LiveId" clId="{FE777842-851F-406F-B1A6-88808037FAC5}" dt="2024-04-09T21:03:50.330" v="185" actId="14100"/>
          <ac:picMkLst>
            <pc:docMk/>
            <pc:sldMk cId="3857102453" sldId="256"/>
            <ac:picMk id="7" creationId="{06DBEB28-D04D-C80D-3C01-A4CED2DA4347}"/>
          </ac:picMkLst>
        </pc:picChg>
        <pc:picChg chg="add mod">
          <ac:chgData name="Haim Tzadok" userId="4d6c545811378005" providerId="LiveId" clId="{FE777842-851F-406F-B1A6-88808037FAC5}" dt="2024-04-09T21:03:59.381" v="189" actId="14100"/>
          <ac:picMkLst>
            <pc:docMk/>
            <pc:sldMk cId="3857102453" sldId="256"/>
            <ac:picMk id="12" creationId="{449FFF9F-F91D-D410-EA17-6D7BF6BD696A}"/>
          </ac:picMkLst>
        </pc:picChg>
        <pc:picChg chg="add mod">
          <ac:chgData name="Haim Tzadok" userId="4d6c545811378005" providerId="LiveId" clId="{FE777842-851F-406F-B1A6-88808037FAC5}" dt="2024-04-17T07:19:38.962" v="250" actId="1076"/>
          <ac:picMkLst>
            <pc:docMk/>
            <pc:sldMk cId="3857102453" sldId="256"/>
            <ac:picMk id="14" creationId="{C72A840A-B3A1-2DF4-0872-A22C54DF4BCC}"/>
          </ac:picMkLst>
        </pc:picChg>
        <pc:picChg chg="add del mod modCrop">
          <ac:chgData name="Haim Tzadok" userId="4d6c545811378005" providerId="LiveId" clId="{FE777842-851F-406F-B1A6-88808037FAC5}" dt="2024-04-09T21:01:25.047" v="160" actId="22"/>
          <ac:picMkLst>
            <pc:docMk/>
            <pc:sldMk cId="3857102453" sldId="256"/>
            <ac:picMk id="17" creationId="{85C54214-E59F-60A0-D204-55BA13516D43}"/>
          </ac:picMkLst>
        </pc:picChg>
        <pc:picChg chg="add del mod modCrop">
          <ac:chgData name="Haim Tzadok" userId="4d6c545811378005" providerId="LiveId" clId="{FE777842-851F-406F-B1A6-88808037FAC5}" dt="2024-04-17T09:10:14.304" v="528" actId="478"/>
          <ac:picMkLst>
            <pc:docMk/>
            <pc:sldMk cId="3857102453" sldId="256"/>
            <ac:picMk id="19" creationId="{6F8EF8F5-1628-7AC8-95C8-EEF646362B84}"/>
          </ac:picMkLst>
        </pc:picChg>
        <pc:picChg chg="add mod">
          <ac:chgData name="Haim Tzadok" userId="4d6c545811378005" providerId="LiveId" clId="{FE777842-851F-406F-B1A6-88808037FAC5}" dt="2024-05-23T09:28:31.010" v="1216" actId="1076"/>
          <ac:picMkLst>
            <pc:docMk/>
            <pc:sldMk cId="3857102453" sldId="256"/>
            <ac:picMk id="35" creationId="{67778C96-3664-3393-A9AC-FFF588B31D3B}"/>
          </ac:picMkLst>
        </pc:picChg>
        <pc:cxnChg chg="add mod">
          <ac:chgData name="Haim Tzadok" userId="4d6c545811378005" providerId="LiveId" clId="{FE777842-851F-406F-B1A6-88808037FAC5}" dt="2024-05-15T10:09:51.634" v="1126" actId="14100"/>
          <ac:cxnSpMkLst>
            <pc:docMk/>
            <pc:sldMk cId="3857102453" sldId="256"/>
            <ac:cxnSpMk id="28" creationId="{8BCB512C-2353-522A-58C7-E9DE9EDB5814}"/>
          </ac:cxnSpMkLst>
        </pc:cxnChg>
        <pc:cxnChg chg="add mod">
          <ac:chgData name="Haim Tzadok" userId="4d6c545811378005" providerId="LiveId" clId="{FE777842-851F-406F-B1A6-88808037FAC5}" dt="2024-05-23T10:08:46.770" v="1224" actId="14100"/>
          <ac:cxnSpMkLst>
            <pc:docMk/>
            <pc:sldMk cId="3857102453" sldId="256"/>
            <ac:cxnSpMk id="40" creationId="{016974D8-2751-DC3D-CE4D-D7C8F983E544}"/>
          </ac:cxnSpMkLst>
        </pc:cxnChg>
        <pc:cxnChg chg="add mod">
          <ac:chgData name="Haim Tzadok" userId="4d6c545811378005" providerId="LiveId" clId="{FE777842-851F-406F-B1A6-88808037FAC5}" dt="2024-05-15T10:06:54.002" v="994" actId="14100"/>
          <ac:cxnSpMkLst>
            <pc:docMk/>
            <pc:sldMk cId="3857102453" sldId="256"/>
            <ac:cxnSpMk id="42" creationId="{0EDB80F5-3AC5-6825-6F15-A5E917AE3AAC}"/>
          </ac:cxnSpMkLst>
        </pc:cxnChg>
        <pc:cxnChg chg="add mod">
          <ac:chgData name="Haim Tzadok" userId="4d6c545811378005" providerId="LiveId" clId="{FE777842-851F-406F-B1A6-88808037FAC5}" dt="2024-05-15T10:06:56.165" v="995"/>
          <ac:cxnSpMkLst>
            <pc:docMk/>
            <pc:sldMk cId="3857102453" sldId="256"/>
            <ac:cxnSpMk id="46" creationId="{6D46232D-374F-1843-7AF3-2CBC55383513}"/>
          </ac:cxnSpMkLst>
        </pc:cxnChg>
        <pc:cxnChg chg="add mod">
          <ac:chgData name="Haim Tzadok" userId="4d6c545811378005" providerId="LiveId" clId="{FE777842-851F-406F-B1A6-88808037FAC5}" dt="2024-05-16T07:20:11.244" v="1144" actId="14100"/>
          <ac:cxnSpMkLst>
            <pc:docMk/>
            <pc:sldMk cId="3857102453" sldId="256"/>
            <ac:cxnSpMk id="47" creationId="{AB6964C6-747F-3182-8146-56988F575D72}"/>
          </ac:cxnSpMkLst>
        </pc:cxnChg>
        <pc:cxnChg chg="add mod">
          <ac:chgData name="Haim Tzadok" userId="4d6c545811378005" providerId="LiveId" clId="{FE777842-851F-406F-B1A6-88808037FAC5}" dt="2024-05-23T10:08:52.493" v="1225" actId="14100"/>
          <ac:cxnSpMkLst>
            <pc:docMk/>
            <pc:sldMk cId="3857102453" sldId="256"/>
            <ac:cxnSpMk id="52" creationId="{DBC508D7-C9EF-D1B0-5563-76F4E5D845D0}"/>
          </ac:cxnSpMkLst>
        </pc:cxnChg>
        <pc:cxnChg chg="add mod">
          <ac:chgData name="Haim Tzadok" userId="4d6c545811378005" providerId="LiveId" clId="{FE777842-851F-406F-B1A6-88808037FAC5}" dt="2024-05-23T09:26:35.907" v="1209" actId="14100"/>
          <ac:cxnSpMkLst>
            <pc:docMk/>
            <pc:sldMk cId="3857102453" sldId="256"/>
            <ac:cxnSpMk id="56" creationId="{4B41A00A-74D3-DF2D-B08A-53C72ADE65DA}"/>
          </ac:cxnSpMkLst>
        </pc:cxnChg>
      </pc:sldChg>
      <pc:sldChg chg="addSp modSp add mod">
        <pc:chgData name="Haim Tzadok" userId="4d6c545811378005" providerId="LiveId" clId="{FE777842-851F-406F-B1A6-88808037FAC5}" dt="2024-04-17T09:14:52.200" v="567"/>
        <pc:sldMkLst>
          <pc:docMk/>
          <pc:sldMk cId="1427764972" sldId="257"/>
        </pc:sldMkLst>
        <pc:spChg chg="mod">
          <ac:chgData name="Haim Tzadok" userId="4d6c545811378005" providerId="LiveId" clId="{FE777842-851F-406F-B1A6-88808037FAC5}" dt="2024-04-17T09:11:19.942" v="549" actId="1076"/>
          <ac:spMkLst>
            <pc:docMk/>
            <pc:sldMk cId="1427764972" sldId="257"/>
            <ac:spMk id="9" creationId="{9A4B8297-1AB0-CD9E-338E-866E5D17BED2}"/>
          </ac:spMkLst>
        </pc:spChg>
        <pc:spChg chg="add mod">
          <ac:chgData name="Haim Tzadok" userId="4d6c545811378005" providerId="LiveId" clId="{FE777842-851F-406F-B1A6-88808037FAC5}" dt="2024-04-17T09:13:57.400" v="563"/>
          <ac:spMkLst>
            <pc:docMk/>
            <pc:sldMk cId="1427764972" sldId="257"/>
            <ac:spMk id="10" creationId="{BFD088E1-A9BE-6CAB-7F46-4D9DFD7499E3}"/>
          </ac:spMkLst>
        </pc:spChg>
        <pc:spChg chg="mod">
          <ac:chgData name="Haim Tzadok" userId="4d6c545811378005" providerId="LiveId" clId="{FE777842-851F-406F-B1A6-88808037FAC5}" dt="2024-04-17T09:14:52.200" v="567"/>
          <ac:spMkLst>
            <pc:docMk/>
            <pc:sldMk cId="1427764972" sldId="257"/>
            <ac:spMk id="11" creationId="{D1B30E65-F795-177C-574A-153515101EAC}"/>
          </ac:spMkLst>
        </pc:spChg>
        <pc:spChg chg="add mod">
          <ac:chgData name="Haim Tzadok" userId="4d6c545811378005" providerId="LiveId" clId="{FE777842-851F-406F-B1A6-88808037FAC5}" dt="2024-04-17T09:14:07.630" v="564"/>
          <ac:spMkLst>
            <pc:docMk/>
            <pc:sldMk cId="1427764972" sldId="257"/>
            <ac:spMk id="13" creationId="{96A47854-EF4E-6C9D-4B4D-102EB233C178}"/>
          </ac:spMkLst>
        </pc:spChg>
        <pc:spChg chg="add mod">
          <ac:chgData name="Haim Tzadok" userId="4d6c545811378005" providerId="LiveId" clId="{FE777842-851F-406F-B1A6-88808037FAC5}" dt="2024-04-17T09:07:14.901" v="403" actId="14100"/>
          <ac:spMkLst>
            <pc:docMk/>
            <pc:sldMk cId="1427764972" sldId="257"/>
            <ac:spMk id="14" creationId="{2642359D-56F1-50D3-7445-1D5382D7F34D}"/>
          </ac:spMkLst>
        </pc:spChg>
        <pc:grpChg chg="mod">
          <ac:chgData name="Haim Tzadok" userId="4d6c545811378005" providerId="LiveId" clId="{FE777842-851F-406F-B1A6-88808037FAC5}" dt="2024-04-17T09:04:28.428" v="293" actId="1036"/>
          <ac:grpSpMkLst>
            <pc:docMk/>
            <pc:sldMk cId="1427764972" sldId="257"/>
            <ac:grpSpMk id="12" creationId="{EBC4A98C-F812-EAD2-082E-1ACD60C3D7C1}"/>
          </ac:grpSpMkLst>
        </pc:grpChg>
        <pc:picChg chg="mod">
          <ac:chgData name="Haim Tzadok" userId="4d6c545811378005" providerId="LiveId" clId="{FE777842-851F-406F-B1A6-88808037FAC5}" dt="2024-04-17T09:13:09.613" v="560"/>
          <ac:picMkLst>
            <pc:docMk/>
            <pc:sldMk cId="1427764972" sldId="257"/>
            <ac:picMk id="3" creationId="{81E39FD6-C051-F313-BBB1-024B7387F2A3}"/>
          </ac:picMkLst>
        </pc:picChg>
      </pc:sldChg>
      <pc:sldChg chg="del">
        <pc:chgData name="Haim Tzadok" userId="4d6c545811378005" providerId="LiveId" clId="{FE777842-851F-406F-B1A6-88808037FAC5}" dt="2024-04-09T21:02:26.010" v="170" actId="47"/>
        <pc:sldMkLst>
          <pc:docMk/>
          <pc:sldMk cId="3684937246" sldId="258"/>
        </pc:sldMkLst>
      </pc:sldChg>
      <pc:sldChg chg="modSp del mod">
        <pc:chgData name="Haim Tzadok" userId="4d6c545811378005" providerId="LiveId" clId="{FE777842-851F-406F-B1A6-88808037FAC5}" dt="2024-04-09T21:02:26.010" v="170" actId="47"/>
        <pc:sldMkLst>
          <pc:docMk/>
          <pc:sldMk cId="3181341549" sldId="259"/>
        </pc:sldMkLst>
        <pc:picChg chg="mod modCrop">
          <ac:chgData name="Haim Tzadok" userId="4d6c545811378005" providerId="LiveId" clId="{FE777842-851F-406F-B1A6-88808037FAC5}" dt="2024-04-09T20:51:00.759" v="5" actId="732"/>
          <ac:picMkLst>
            <pc:docMk/>
            <pc:sldMk cId="3181341549" sldId="259"/>
            <ac:picMk id="3" creationId="{E8999705-5428-B986-B3A7-08FEBD9C3958}"/>
          </ac:picMkLst>
        </pc:picChg>
      </pc:sldChg>
      <pc:sldChg chg="addSp modSp add del mod">
        <pc:chgData name="Haim Tzadok" userId="4d6c545811378005" providerId="LiveId" clId="{FE777842-851F-406F-B1A6-88808037FAC5}" dt="2024-04-17T09:15:56.251" v="572"/>
        <pc:sldMkLst>
          <pc:docMk/>
          <pc:sldMk cId="3449691698" sldId="260"/>
        </pc:sldMkLst>
        <pc:spChg chg="mod">
          <ac:chgData name="Haim Tzadok" userId="4d6c545811378005" providerId="LiveId" clId="{FE777842-851F-406F-B1A6-88808037FAC5}" dt="2024-04-17T09:11:34.779" v="551" actId="1076"/>
          <ac:spMkLst>
            <pc:docMk/>
            <pc:sldMk cId="3449691698" sldId="260"/>
            <ac:spMk id="9" creationId="{9A4B8297-1AB0-CD9E-338E-866E5D17BED2}"/>
          </ac:spMkLst>
        </pc:spChg>
        <pc:spChg chg="mod">
          <ac:chgData name="Haim Tzadok" userId="4d6c545811378005" providerId="LiveId" clId="{FE777842-851F-406F-B1A6-88808037FAC5}" dt="2024-04-17T09:15:56.251" v="572"/>
          <ac:spMkLst>
            <pc:docMk/>
            <pc:sldMk cId="3449691698" sldId="260"/>
            <ac:spMk id="10" creationId="{0EBB2BB5-1E8D-A658-5BAD-AB913CD332A8}"/>
          </ac:spMkLst>
        </pc:spChg>
        <pc:spChg chg="mod">
          <ac:chgData name="Haim Tzadok" userId="4d6c545811378005" providerId="LiveId" clId="{FE777842-851F-406F-B1A6-88808037FAC5}" dt="2024-04-17T09:15:07.089" v="568"/>
          <ac:spMkLst>
            <pc:docMk/>
            <pc:sldMk cId="3449691698" sldId="260"/>
            <ac:spMk id="12" creationId="{8B1158B4-625E-7851-0DDB-AE3A8A96E6A2}"/>
          </ac:spMkLst>
        </pc:spChg>
        <pc:spChg chg="add mod">
          <ac:chgData name="Haim Tzadok" userId="4d6c545811378005" providerId="LiveId" clId="{FE777842-851F-406F-B1A6-88808037FAC5}" dt="2024-04-17T09:14:17.053" v="565"/>
          <ac:spMkLst>
            <pc:docMk/>
            <pc:sldMk cId="3449691698" sldId="260"/>
            <ac:spMk id="13" creationId="{A48F119C-22A7-8F72-83F3-C70455A1AD3A}"/>
          </ac:spMkLst>
        </pc:spChg>
        <pc:spChg chg="add mod">
          <ac:chgData name="Haim Tzadok" userId="4d6c545811378005" providerId="LiveId" clId="{FE777842-851F-406F-B1A6-88808037FAC5}" dt="2024-04-17T09:14:33.203" v="566"/>
          <ac:spMkLst>
            <pc:docMk/>
            <pc:sldMk cId="3449691698" sldId="260"/>
            <ac:spMk id="14" creationId="{1A534858-5DB2-412D-C400-EEF6EACA710C}"/>
          </ac:spMkLst>
        </pc:spChg>
        <pc:spChg chg="add mod">
          <ac:chgData name="Haim Tzadok" userId="4d6c545811378005" providerId="LiveId" clId="{FE777842-851F-406F-B1A6-88808037FAC5}" dt="2024-04-17T09:06:24.578" v="394" actId="207"/>
          <ac:spMkLst>
            <pc:docMk/>
            <pc:sldMk cId="3449691698" sldId="260"/>
            <ac:spMk id="15" creationId="{9E5C57A9-1F34-3F2E-D75F-928FB6EB0D88}"/>
          </ac:spMkLst>
        </pc:spChg>
        <pc:grpChg chg="mod">
          <ac:chgData name="Haim Tzadok" userId="4d6c545811378005" providerId="LiveId" clId="{FE777842-851F-406F-B1A6-88808037FAC5}" dt="2024-04-17T09:05:07.308" v="329" actId="1036"/>
          <ac:grpSpMkLst>
            <pc:docMk/>
            <pc:sldMk cId="3449691698" sldId="260"/>
            <ac:grpSpMk id="2" creationId="{7E18A941-6DCD-3C6C-3E80-3963685A040E}"/>
          </ac:grpSpMkLst>
        </pc:grpChg>
        <pc:picChg chg="mod">
          <ac:chgData name="Haim Tzadok" userId="4d6c545811378005" providerId="LiveId" clId="{FE777842-851F-406F-B1A6-88808037FAC5}" dt="2024-04-17T09:13:03.180" v="559"/>
          <ac:picMkLst>
            <pc:docMk/>
            <pc:sldMk cId="3449691698" sldId="260"/>
            <ac:picMk id="3" creationId="{81E39FD6-C051-F313-BBB1-024B7387F2A3}"/>
          </ac:picMkLst>
        </pc:picChg>
      </pc:sldChg>
      <pc:sldChg chg="addSp modSp add del mod">
        <pc:chgData name="Haim Tzadok" userId="4d6c545811378005" providerId="LiveId" clId="{FE777842-851F-406F-B1A6-88808037FAC5}" dt="2024-04-17T09:15:25.752" v="569"/>
        <pc:sldMkLst>
          <pc:docMk/>
          <pc:sldMk cId="1340864290" sldId="261"/>
        </pc:sldMkLst>
        <pc:spChg chg="mod">
          <ac:chgData name="Haim Tzadok" userId="4d6c545811378005" providerId="LiveId" clId="{FE777842-851F-406F-B1A6-88808037FAC5}" dt="2024-04-17T09:11:49.120" v="553" actId="1076"/>
          <ac:spMkLst>
            <pc:docMk/>
            <pc:sldMk cId="1340864290" sldId="261"/>
            <ac:spMk id="9" creationId="{9A4B8297-1AB0-CD9E-338E-866E5D17BED2}"/>
          </ac:spMkLst>
        </pc:spChg>
        <pc:spChg chg="mod">
          <ac:chgData name="Haim Tzadok" userId="4d6c545811378005" providerId="LiveId" clId="{FE777842-851F-406F-B1A6-88808037FAC5}" dt="2024-04-17T09:15:25.752" v="569"/>
          <ac:spMkLst>
            <pc:docMk/>
            <pc:sldMk cId="1340864290" sldId="261"/>
            <ac:spMk id="11" creationId="{D1B30E65-F795-177C-574A-153515101EAC}"/>
          </ac:spMkLst>
        </pc:spChg>
        <pc:spChg chg="add mod">
          <ac:chgData name="Haim Tzadok" userId="4d6c545811378005" providerId="LiveId" clId="{FE777842-851F-406F-B1A6-88808037FAC5}" dt="2024-04-17T09:06:54.186" v="399" actId="14100"/>
          <ac:spMkLst>
            <pc:docMk/>
            <pc:sldMk cId="1340864290" sldId="261"/>
            <ac:spMk id="12" creationId="{0262D09F-A1B5-987F-027D-F9B63307CDA3}"/>
          </ac:spMkLst>
        </pc:spChg>
        <pc:spChg chg="add mod">
          <ac:chgData name="Haim Tzadok" userId="4d6c545811378005" providerId="LiveId" clId="{FE777842-851F-406F-B1A6-88808037FAC5}" dt="2024-04-17T09:06:59.138" v="400" actId="14100"/>
          <ac:spMkLst>
            <pc:docMk/>
            <pc:sldMk cId="1340864290" sldId="261"/>
            <ac:spMk id="13" creationId="{D48B25DA-07EA-9963-DCD6-78038691CB04}"/>
          </ac:spMkLst>
        </pc:spChg>
        <pc:spChg chg="add mod">
          <ac:chgData name="Haim Tzadok" userId="4d6c545811378005" providerId="LiveId" clId="{FE777842-851F-406F-B1A6-88808037FAC5}" dt="2024-04-17T09:05:28.710" v="361"/>
          <ac:spMkLst>
            <pc:docMk/>
            <pc:sldMk cId="1340864290" sldId="261"/>
            <ac:spMk id="14" creationId="{7A1F537F-72B4-ADD4-53B2-10E9D7ADB62D}"/>
          </ac:spMkLst>
        </pc:spChg>
        <pc:grpChg chg="mod">
          <ac:chgData name="Haim Tzadok" userId="4d6c545811378005" providerId="LiveId" clId="{FE777842-851F-406F-B1A6-88808037FAC5}" dt="2024-04-17T09:05:26.563" v="360" actId="1036"/>
          <ac:grpSpMkLst>
            <pc:docMk/>
            <pc:sldMk cId="1340864290" sldId="261"/>
            <ac:grpSpMk id="2" creationId="{DA79DAF5-2A68-E894-91FC-F8EA1A66F772}"/>
          </ac:grpSpMkLst>
        </pc:grpChg>
        <pc:picChg chg="mod">
          <ac:chgData name="Haim Tzadok" userId="4d6c545811378005" providerId="LiveId" clId="{FE777842-851F-406F-B1A6-88808037FAC5}" dt="2024-04-17T09:12:55.165" v="558"/>
          <ac:picMkLst>
            <pc:docMk/>
            <pc:sldMk cId="1340864290" sldId="261"/>
            <ac:picMk id="3" creationId="{81E39FD6-C051-F313-BBB1-024B7387F2A3}"/>
          </ac:picMkLst>
        </pc:picChg>
      </pc:sldChg>
      <pc:sldChg chg="addSp modSp add del mod">
        <pc:chgData name="Haim Tzadok" userId="4d6c545811378005" providerId="LiveId" clId="{FE777842-851F-406F-B1A6-88808037FAC5}" dt="2024-04-17T09:15:48.004" v="571"/>
        <pc:sldMkLst>
          <pc:docMk/>
          <pc:sldMk cId="2207153142" sldId="262"/>
        </pc:sldMkLst>
        <pc:spChg chg="mod">
          <ac:chgData name="Haim Tzadok" userId="4d6c545811378005" providerId="LiveId" clId="{FE777842-851F-406F-B1A6-88808037FAC5}" dt="2024-04-17T09:11:54.416" v="554" actId="404"/>
          <ac:spMkLst>
            <pc:docMk/>
            <pc:sldMk cId="2207153142" sldId="262"/>
            <ac:spMk id="9" creationId="{9A4B8297-1AB0-CD9E-338E-866E5D17BED2}"/>
          </ac:spMkLst>
        </pc:spChg>
        <pc:spChg chg="mod">
          <ac:chgData name="Haim Tzadok" userId="4d6c545811378005" providerId="LiveId" clId="{FE777842-851F-406F-B1A6-88808037FAC5}" dt="2024-04-17T09:15:37.016" v="570"/>
          <ac:spMkLst>
            <pc:docMk/>
            <pc:sldMk cId="2207153142" sldId="262"/>
            <ac:spMk id="10" creationId="{0EBB2BB5-1E8D-A658-5BAD-AB913CD332A8}"/>
          </ac:spMkLst>
        </pc:spChg>
        <pc:spChg chg="mod">
          <ac:chgData name="Haim Tzadok" userId="4d6c545811378005" providerId="LiveId" clId="{FE777842-851F-406F-B1A6-88808037FAC5}" dt="2024-04-17T09:15:48.004" v="571"/>
          <ac:spMkLst>
            <pc:docMk/>
            <pc:sldMk cId="2207153142" sldId="262"/>
            <ac:spMk id="12" creationId="{3C856195-470E-B1AB-4D06-63BBB9CF8D49}"/>
          </ac:spMkLst>
        </pc:spChg>
        <pc:spChg chg="add mod">
          <ac:chgData name="Haim Tzadok" userId="4d6c545811378005" providerId="LiveId" clId="{FE777842-851F-406F-B1A6-88808037FAC5}" dt="2024-04-17T09:12:14.543" v="555"/>
          <ac:spMkLst>
            <pc:docMk/>
            <pc:sldMk cId="2207153142" sldId="262"/>
            <ac:spMk id="13" creationId="{1F7D9AC0-E58F-E95A-9987-E147E1620520}"/>
          </ac:spMkLst>
        </pc:spChg>
        <pc:spChg chg="add mod">
          <ac:chgData name="Haim Tzadok" userId="4d6c545811378005" providerId="LiveId" clId="{FE777842-851F-406F-B1A6-88808037FAC5}" dt="2024-04-17T09:06:44.415" v="397" actId="14100"/>
          <ac:spMkLst>
            <pc:docMk/>
            <pc:sldMk cId="2207153142" sldId="262"/>
            <ac:spMk id="14" creationId="{2E840791-0240-8CBF-D563-65754AB2BF80}"/>
          </ac:spMkLst>
        </pc:spChg>
        <pc:spChg chg="add mod">
          <ac:chgData name="Haim Tzadok" userId="4d6c545811378005" providerId="LiveId" clId="{FE777842-851F-406F-B1A6-88808037FAC5}" dt="2024-04-17T09:12:34.912" v="556"/>
          <ac:spMkLst>
            <pc:docMk/>
            <pc:sldMk cId="2207153142" sldId="262"/>
            <ac:spMk id="15" creationId="{551585D9-463D-264F-EB30-DB9C8FDF81D3}"/>
          </ac:spMkLst>
        </pc:spChg>
        <pc:grpChg chg="mod">
          <ac:chgData name="Haim Tzadok" userId="4d6c545811378005" providerId="LiveId" clId="{FE777842-851F-406F-B1A6-88808037FAC5}" dt="2024-04-17T09:05:36.689" v="390" actId="1036"/>
          <ac:grpSpMkLst>
            <pc:docMk/>
            <pc:sldMk cId="2207153142" sldId="262"/>
            <ac:grpSpMk id="2" creationId="{F9BBE66E-1C90-38B4-1F62-BA913F0C2258}"/>
          </ac:grpSpMkLst>
        </pc:grpChg>
        <pc:picChg chg="mod">
          <ac:chgData name="Haim Tzadok" userId="4d6c545811378005" providerId="LiveId" clId="{FE777842-851F-406F-B1A6-88808037FAC5}" dt="2024-04-17T09:12:45.994" v="557"/>
          <ac:picMkLst>
            <pc:docMk/>
            <pc:sldMk cId="2207153142" sldId="262"/>
            <ac:picMk id="3" creationId="{81E39FD6-C051-F313-BBB1-024B7387F2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5FF6-10BB-1F83-DCE9-A9DCCF3B1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E71FA-009E-E887-D087-D2CBAE177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5234D-B662-89D7-29D4-701EF11F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F0C2B-0553-197E-91B9-984F8572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9F52B-DB38-6FB7-3B02-2F953DBA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549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5F23-C16F-5EA9-E81B-955B726F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74F28-0F1C-2F38-986C-3F832467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9D74-994F-8D02-D6C8-78509264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0E28-B7E0-B727-39B7-119E4BDE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D2E4-9F55-6EA0-E237-33C4C30B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874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E38FE-01D2-5B42-2930-796EDA370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E20B1-CC6D-2C17-0EC3-73F109E6F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ABF-75F4-F5E1-C091-62DD6DA7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9EB4-29E2-9B08-87A0-D2AA3DFD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D5EE6-79DE-DB25-6A44-1467C006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097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AFA5-50E9-9420-8827-3842B9FB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CDF0-432B-C0C9-DF72-C257AFCEE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85190-5D56-04E0-5C7A-D587A5D8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F72-D076-DDA7-3E05-3555E346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05D1B-99F3-A9B2-5F5E-3A811070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854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9198-1790-38AB-3E94-C5044D4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7F2FC-DCBA-50D5-7BDE-88998D0D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2BECB-212D-F3A0-5EF7-4FB2598A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668A8-B014-0D61-4067-891ED5B8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7B3EC-33F7-6BA7-6156-41F1B1D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953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FE2B-375B-027B-85C5-5C1D9078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DD5C-28A5-2B05-8376-E03032F09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DD180-B574-25E1-B1A9-0BDC38859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60A0B-7E47-F5AC-4651-125D1474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EA8D1-33AA-02AF-14EA-1526652A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CEA30-573F-2D3A-5BC3-F4DE5A46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262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DF4F-3220-8469-0C2D-0AF0408A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0630C-89C6-189F-BFD3-E549CD437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8E8F6-74FD-EF5C-F43E-09ED166F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E6148-9768-CE68-1173-4748CB8CD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312D6-F7D6-D81E-F2AD-4580D8E9B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D3E24-B5BA-1AB9-3E69-F016C14D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65D35-E492-B251-C14B-6D60C70F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BEC68-D159-12C0-3B94-20F472F6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96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D3EF-83E0-6173-B8C9-B24A6CED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2B160-CA9A-E715-C7EE-914CB53A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EFAE-F9DD-2012-DBE0-DDE26AFB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5FD5C-B5F1-4CEB-C96B-E46C531A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753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B7BCD-35FB-68C9-EE35-A84E1B8A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95141E-08C7-6016-5F5C-FC4FCD14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DC312-C956-7DB1-94E4-63F423F8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89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040A-5E79-D2F7-02A6-6DE077A1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6E620-57EF-BB28-6EC2-D5EDFD4F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8DDA3-BC8F-B471-FAC9-7AE87EC7F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094B7-B07A-9FA7-BCD6-6430F19B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32F3A-0F63-6124-3117-067F3783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EA2D-F426-2B98-47E9-DFBF3719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125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7055-757A-499B-CD58-27C3C4C6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13437-5D46-E56B-B0DE-A71E07E2C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B63DC-3F0E-7DFC-0E4F-7BA2975AA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DD8B2-7373-3713-0785-9E9B98D9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F4B18-C37A-D6C1-FAFE-B6A9FAE4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0AB6D-007B-0437-0D8E-8C04AF71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819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DE603-CEB5-4E2C-1C34-2C871EED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493D2-88C1-318D-43AC-B7D681F03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CCD1E-2E4D-D929-2D51-2665C310F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374936-25C8-4CCE-9240-BD8D492D5611}" type="datetimeFigureOut">
              <a:rPr lang="en-IL" smtClean="0"/>
              <a:t>16/12/2024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FC6A-E0AF-894E-70D8-0E07DCF23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18977-CE6F-020A-E68D-B9E3B916F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C187CF-88B2-4C09-BAAE-F5AA79AC412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32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g"/><Relationship Id="rId7" Type="http://schemas.openxmlformats.org/officeDocument/2006/relationships/image" Target="../media/image13.gi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E1DDA-966B-BEBE-94DC-50DDC097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D6086-4FAF-2A36-71DD-600513D43C76}"/>
              </a:ext>
            </a:extLst>
          </p:cNvPr>
          <p:cNvSpPr txBox="1"/>
          <p:nvPr/>
        </p:nvSpPr>
        <p:spPr>
          <a:xfrm>
            <a:off x="4798979" y="667966"/>
            <a:ext cx="338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LMS has two set of repositories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72DB0-83A3-B8B2-EFE2-B11FC70C7CFA}"/>
              </a:ext>
            </a:extLst>
          </p:cNvPr>
          <p:cNvSpPr txBox="1"/>
          <p:nvPr/>
        </p:nvSpPr>
        <p:spPr>
          <a:xfrm>
            <a:off x="976009" y="2091446"/>
            <a:ext cx="4367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Machon Yael – MY</a:t>
            </a:r>
          </a:p>
          <a:p>
            <a:endParaRPr lang="en-US" dirty="0"/>
          </a:p>
          <a:p>
            <a:r>
              <a:rPr lang="en-US" dirty="0"/>
              <a:t>Repositories:</a:t>
            </a:r>
          </a:p>
          <a:p>
            <a:r>
              <a:rPr lang="en-US" dirty="0"/>
              <a:t>my-*</a:t>
            </a:r>
          </a:p>
          <a:p>
            <a:endParaRPr lang="en-US" dirty="0"/>
          </a:p>
          <a:p>
            <a:r>
              <a:rPr lang="en-US" dirty="0"/>
              <a:t>my-mobile ( Mobile app)</a:t>
            </a:r>
          </a:p>
          <a:p>
            <a:r>
              <a:rPr lang="en-US" dirty="0"/>
              <a:t>my-</a:t>
            </a:r>
            <a:r>
              <a:rPr lang="en-US" dirty="0" err="1"/>
              <a:t>userapp</a:t>
            </a:r>
            <a:r>
              <a:rPr lang="en-US" dirty="0"/>
              <a:t>  (API – </a:t>
            </a:r>
            <a:r>
              <a:rPr lang="en-US" dirty="0" err="1"/>
              <a:t>php</a:t>
            </a:r>
            <a:r>
              <a:rPr lang="en-US" dirty="0"/>
              <a:t>)</a:t>
            </a:r>
          </a:p>
          <a:p>
            <a:r>
              <a:rPr lang="en-US" dirty="0"/>
              <a:t>my-user-portal (Student portal)</a:t>
            </a:r>
          </a:p>
          <a:p>
            <a:r>
              <a:rPr lang="en-US" dirty="0"/>
              <a:t>my-admin-portal  (School manager portal) 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0A1CB-2DF9-F7ED-2961-9617C41288F0}"/>
              </a:ext>
            </a:extLst>
          </p:cNvPr>
          <p:cNvSpPr txBox="1"/>
          <p:nvPr/>
        </p:nvSpPr>
        <p:spPr>
          <a:xfrm>
            <a:off x="7185499" y="2091446"/>
            <a:ext cx="4066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LMS – for all other customers</a:t>
            </a:r>
          </a:p>
          <a:p>
            <a:endParaRPr lang="en-US" dirty="0"/>
          </a:p>
          <a:p>
            <a:r>
              <a:rPr lang="en-US" dirty="0"/>
              <a:t>Repositories:</a:t>
            </a:r>
          </a:p>
          <a:p>
            <a:r>
              <a:rPr lang="en-US" dirty="0"/>
              <a:t>LMS-*</a:t>
            </a:r>
          </a:p>
          <a:p>
            <a:endParaRPr lang="en-US" dirty="0"/>
          </a:p>
          <a:p>
            <a:r>
              <a:rPr lang="en-US" dirty="0" err="1"/>
              <a:t>lms</a:t>
            </a:r>
            <a:r>
              <a:rPr lang="en-US" dirty="0"/>
              <a:t>-mobile (Mobile app) </a:t>
            </a:r>
          </a:p>
          <a:p>
            <a:r>
              <a:rPr lang="en-US" dirty="0" err="1"/>
              <a:t>lms-userapp</a:t>
            </a:r>
            <a:r>
              <a:rPr lang="en-US" dirty="0"/>
              <a:t> (API – </a:t>
            </a:r>
            <a:r>
              <a:rPr lang="en-US" dirty="0" err="1"/>
              <a:t>php</a:t>
            </a:r>
            <a:r>
              <a:rPr lang="en-US" dirty="0"/>
              <a:t>)</a:t>
            </a:r>
          </a:p>
          <a:p>
            <a:r>
              <a:rPr lang="en-US" dirty="0" err="1"/>
              <a:t>lms</a:t>
            </a:r>
            <a:r>
              <a:rPr lang="en-US" dirty="0"/>
              <a:t>-video (Student portal)</a:t>
            </a:r>
          </a:p>
          <a:p>
            <a:r>
              <a:rPr lang="en-US" dirty="0" err="1"/>
              <a:t>lms-backoffice</a:t>
            </a:r>
            <a:r>
              <a:rPr lang="en-US" dirty="0"/>
              <a:t> (School manager portal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731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CE0503-1D21-8900-BFA6-177B4F8387AB}"/>
              </a:ext>
            </a:extLst>
          </p:cNvPr>
          <p:cNvSpPr txBox="1"/>
          <p:nvPr/>
        </p:nvSpPr>
        <p:spPr>
          <a:xfrm>
            <a:off x="5886497" y="-830550"/>
            <a:ext cx="186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Main page - LMS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0CA78E8F-6DE3-2433-F131-DB8DEA5B1CBF}"/>
              </a:ext>
            </a:extLst>
          </p:cNvPr>
          <p:cNvSpPr/>
          <p:nvPr/>
        </p:nvSpPr>
        <p:spPr>
          <a:xfrm>
            <a:off x="10376573" y="630391"/>
            <a:ext cx="1151417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Free Trial</a:t>
            </a:r>
            <a:endParaRPr lang="en-IL" sz="12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567394-149F-8FCF-5DDB-598094065B0F}"/>
              </a:ext>
            </a:extLst>
          </p:cNvPr>
          <p:cNvCxnSpPr/>
          <p:nvPr/>
        </p:nvCxnSpPr>
        <p:spPr>
          <a:xfrm>
            <a:off x="37663" y="1323039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23C4FD54-DE62-2745-F9B3-F84CB78F24A9}"/>
              </a:ext>
            </a:extLst>
          </p:cNvPr>
          <p:cNvSpPr txBox="1"/>
          <p:nvPr/>
        </p:nvSpPr>
        <p:spPr>
          <a:xfrm>
            <a:off x="3062489" y="70065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6B4214B8-EC25-1C62-00A2-8115F1F4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5" y="296870"/>
            <a:ext cx="1318100" cy="944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162AF7-E1C4-4247-C461-3203D5395B14}"/>
              </a:ext>
            </a:extLst>
          </p:cNvPr>
          <p:cNvSpPr txBox="1"/>
          <p:nvPr/>
        </p:nvSpPr>
        <p:spPr>
          <a:xfrm>
            <a:off x="4618534" y="700656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98DEE-F5AA-AC25-B11B-4AC6A9AD4B75}"/>
              </a:ext>
            </a:extLst>
          </p:cNvPr>
          <p:cNvSpPr txBox="1"/>
          <p:nvPr/>
        </p:nvSpPr>
        <p:spPr>
          <a:xfrm>
            <a:off x="5762861" y="700656"/>
            <a:ext cx="148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Live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22A48-3AC1-6013-5993-DC2B268627E0}"/>
              </a:ext>
            </a:extLst>
          </p:cNvPr>
          <p:cNvSpPr txBox="1"/>
          <p:nvPr/>
        </p:nvSpPr>
        <p:spPr>
          <a:xfrm>
            <a:off x="9507303" y="654965"/>
            <a:ext cx="6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Login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B0A0E7-39A3-D3B3-DC3F-FAFF4B541A53}"/>
              </a:ext>
            </a:extLst>
          </p:cNvPr>
          <p:cNvGrpSpPr/>
          <p:nvPr/>
        </p:nvGrpSpPr>
        <p:grpSpPr>
          <a:xfrm>
            <a:off x="383279" y="1951032"/>
            <a:ext cx="4568612" cy="3046988"/>
            <a:chOff x="967270" y="1736241"/>
            <a:chExt cx="4568612" cy="30469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F28460-0AB8-D025-4F1A-5DEDABF13337}"/>
                </a:ext>
              </a:extLst>
            </p:cNvPr>
            <p:cNvSpPr txBox="1"/>
            <p:nvPr/>
          </p:nvSpPr>
          <p:spPr>
            <a:xfrm>
              <a:off x="967270" y="1736241"/>
              <a:ext cx="456861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Host, Manage, Protect, Control and Sell your course offerings.</a:t>
              </a:r>
            </a:p>
            <a:p>
              <a:endParaRPr lang="en-US" sz="2400" b="1" dirty="0"/>
            </a:p>
            <a:p>
              <a:r>
                <a:rPr lang="en-US" sz="2400" b="1" dirty="0"/>
                <a:t>Suitable for Online schools, Employee trainings and in-depth product guidance</a:t>
              </a:r>
            </a:p>
            <a:p>
              <a:endParaRPr lang="en-US" sz="2400" b="1" dirty="0"/>
            </a:p>
            <a:p>
              <a:endParaRPr lang="en-US" sz="24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2E5F3B-38E7-1F19-F77E-7D050C8E9857}"/>
                </a:ext>
              </a:extLst>
            </p:cNvPr>
            <p:cNvSpPr/>
            <p:nvPr/>
          </p:nvSpPr>
          <p:spPr>
            <a:xfrm>
              <a:off x="1047704" y="4123916"/>
              <a:ext cx="2949479" cy="372161"/>
            </a:xfrm>
            <a:prstGeom prst="roundRect">
              <a:avLst/>
            </a:prstGeom>
            <a:solidFill>
              <a:srgbClr val="14B5D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Try 14 days – Risk free</a:t>
              </a:r>
              <a:endParaRPr lang="en-IL" sz="1200" b="1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F33923A-F73F-CC7F-A5E9-9D423A4A1D5A}"/>
              </a:ext>
            </a:extLst>
          </p:cNvPr>
          <p:cNvSpPr/>
          <p:nvPr/>
        </p:nvSpPr>
        <p:spPr>
          <a:xfrm>
            <a:off x="1" y="6154405"/>
            <a:ext cx="12192000" cy="2114106"/>
          </a:xfrm>
          <a:prstGeom prst="rect">
            <a:avLst/>
          </a:prstGeom>
          <a:solidFill>
            <a:srgbClr val="14B5DF"/>
          </a:solidFill>
          <a:ln>
            <a:solidFill>
              <a:srgbClr val="14B5DF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5A0DAE-BC5C-55F4-600A-6CBB7779A53A}"/>
              </a:ext>
            </a:extLst>
          </p:cNvPr>
          <p:cNvSpPr txBox="1"/>
          <p:nvPr/>
        </p:nvSpPr>
        <p:spPr>
          <a:xfrm>
            <a:off x="3685963" y="5686430"/>
            <a:ext cx="64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have your own online course offerings – online !</a:t>
            </a:r>
            <a:endParaRPr lang="en-IL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852DA7-AB9D-8FAB-316B-5C0F92C1D470}"/>
              </a:ext>
            </a:extLst>
          </p:cNvPr>
          <p:cNvGrpSpPr/>
          <p:nvPr/>
        </p:nvGrpSpPr>
        <p:grpSpPr>
          <a:xfrm>
            <a:off x="4271294" y="3971610"/>
            <a:ext cx="4565006" cy="2215991"/>
            <a:chOff x="4382341" y="4396587"/>
            <a:chExt cx="4565006" cy="22159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392FC9-84A7-1B1A-D34F-A9EBD86ADA7A}"/>
                </a:ext>
              </a:extLst>
            </p:cNvPr>
            <p:cNvSpPr/>
            <p:nvPr/>
          </p:nvSpPr>
          <p:spPr>
            <a:xfrm>
              <a:off x="5439893" y="4396587"/>
              <a:ext cx="2322378" cy="22159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38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50800" dist="50800" dir="5400000" algn="ctr" rotWithShape="0">
                      <a:schemeClr val="accent1">
                        <a:lumMod val="60000"/>
                        <a:lumOff val="40000"/>
                      </a:schemeClr>
                    </a:outerShdw>
                  </a:effectLst>
                </a:rPr>
                <a:t>60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DE96A7-FE09-3FE7-569B-8584D9A8173C}"/>
                </a:ext>
              </a:extLst>
            </p:cNvPr>
            <p:cNvSpPr/>
            <p:nvPr/>
          </p:nvSpPr>
          <p:spPr>
            <a:xfrm>
              <a:off x="4382341" y="5068509"/>
              <a:ext cx="145584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rPr>
                <a:t>In about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412754-FBD2-CF73-0DE6-ACCFB71FE033}"/>
                </a:ext>
              </a:extLst>
            </p:cNvPr>
            <p:cNvSpPr/>
            <p:nvPr/>
          </p:nvSpPr>
          <p:spPr>
            <a:xfrm>
              <a:off x="7408143" y="5520238"/>
              <a:ext cx="153920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rPr>
                <a:t>Seconds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FFA83C-8651-2226-8096-1C6A21D05166}"/>
              </a:ext>
            </a:extLst>
          </p:cNvPr>
          <p:cNvSpPr txBox="1"/>
          <p:nvPr/>
        </p:nvSpPr>
        <p:spPr>
          <a:xfrm>
            <a:off x="3297208" y="7616610"/>
            <a:ext cx="64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Follow us  </a:t>
            </a:r>
            <a:endParaRPr lang="en-IL" b="1" dirty="0">
              <a:solidFill>
                <a:schemeClr val="bg1"/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2E35253-242A-42F4-06CA-4E16E33D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32" y="760456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B0F1667A-6597-19CF-4F97-56442822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04" y="7574297"/>
            <a:ext cx="453957" cy="4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9B48894D-B980-984F-09A9-77B511E7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83" y="7574296"/>
            <a:ext cx="453958" cy="4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38F930D-FEA0-6C32-707F-8D42CFA6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7" y="7553990"/>
            <a:ext cx="494569" cy="4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FEBFC75-EDE6-ED95-226F-111C65805807}"/>
              </a:ext>
            </a:extLst>
          </p:cNvPr>
          <p:cNvGrpSpPr/>
          <p:nvPr/>
        </p:nvGrpSpPr>
        <p:grpSpPr>
          <a:xfrm>
            <a:off x="10710884" y="5285630"/>
            <a:ext cx="1134391" cy="813301"/>
            <a:chOff x="10646060" y="5230157"/>
            <a:chExt cx="1134391" cy="813301"/>
          </a:xfrm>
        </p:grpSpPr>
        <p:pic>
          <p:nvPicPr>
            <p:cNvPr id="34" name="Picture 33" descr="A blue and black logo&#10;&#10;Description automatically generated">
              <a:extLst>
                <a:ext uri="{FF2B5EF4-FFF2-40B4-BE49-F238E27FC236}">
                  <a16:creationId xmlns:a16="http://schemas.microsoft.com/office/drawing/2014/main" id="{A2D2669E-07FD-50ED-7256-8075ECCE6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6060" y="5230157"/>
              <a:ext cx="1134391" cy="81330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E09A21-DF3C-41DF-07E3-52B2553FA9F6}"/>
                </a:ext>
              </a:extLst>
            </p:cNvPr>
            <p:cNvSpPr/>
            <p:nvPr/>
          </p:nvSpPr>
          <p:spPr>
            <a:xfrm>
              <a:off x="10979894" y="5313515"/>
              <a:ext cx="456927" cy="4596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9AE53FDF-609C-602A-1FE5-AD7C23354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2021">
            <a:off x="5330704" y="2339878"/>
            <a:ext cx="6310007" cy="11255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2C20FC7-0F98-A63D-2229-9412F5390916}"/>
              </a:ext>
            </a:extLst>
          </p:cNvPr>
          <p:cNvSpPr txBox="1"/>
          <p:nvPr/>
        </p:nvSpPr>
        <p:spPr>
          <a:xfrm>
            <a:off x="1767108" y="-830550"/>
            <a:ext cx="32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lms-backoffice</a:t>
            </a:r>
            <a:r>
              <a:rPr lang="en-US" b="1" dirty="0"/>
              <a:t> repository</a:t>
            </a:r>
            <a:endParaRPr lang="en-IL" b="1" dirty="0"/>
          </a:p>
        </p:txBody>
      </p:sp>
      <p:pic>
        <p:nvPicPr>
          <p:cNvPr id="3" name="Picture 2" descr="A black and white globe&#10;&#10;Description automatically generated">
            <a:extLst>
              <a:ext uri="{FF2B5EF4-FFF2-40B4-BE49-F238E27FC236}">
                <a16:creationId xmlns:a16="http://schemas.microsoft.com/office/drawing/2014/main" id="{213F9E30-1DCB-293D-3C48-C7502A4DBD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33" y="695047"/>
            <a:ext cx="239442" cy="225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91C58-2B2F-CC35-B652-0F77F1797200}"/>
              </a:ext>
            </a:extLst>
          </p:cNvPr>
          <p:cNvSpPr txBox="1"/>
          <p:nvPr/>
        </p:nvSpPr>
        <p:spPr>
          <a:xfrm>
            <a:off x="2719378" y="6922395"/>
            <a:ext cx="64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most comprehensive and secured training platform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0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869CA-F57C-9FEB-BAB1-EDDA37B1A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8BC495-05FF-C1D0-84BC-883C40AB3FF3}"/>
              </a:ext>
            </a:extLst>
          </p:cNvPr>
          <p:cNvSpPr txBox="1"/>
          <p:nvPr/>
        </p:nvSpPr>
        <p:spPr>
          <a:xfrm>
            <a:off x="5463917" y="199811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Features page - LMS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D78CD101-CE56-8D51-2CCD-94F527D302AC}"/>
              </a:ext>
            </a:extLst>
          </p:cNvPr>
          <p:cNvSpPr/>
          <p:nvPr/>
        </p:nvSpPr>
        <p:spPr>
          <a:xfrm>
            <a:off x="10263494" y="894040"/>
            <a:ext cx="1151417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Free Trial</a:t>
            </a:r>
            <a:endParaRPr lang="en-IL" sz="12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08672D-9D2C-3842-9D6D-55F429ADB42F}"/>
              </a:ext>
            </a:extLst>
          </p:cNvPr>
          <p:cNvCxnSpPr/>
          <p:nvPr/>
        </p:nvCxnSpPr>
        <p:spPr>
          <a:xfrm>
            <a:off x="10475" y="1472119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52E6D2-E402-33BE-2EFA-A7D28CFB2035}"/>
              </a:ext>
            </a:extLst>
          </p:cNvPr>
          <p:cNvSpPr txBox="1"/>
          <p:nvPr/>
        </p:nvSpPr>
        <p:spPr>
          <a:xfrm>
            <a:off x="2990109" y="884970"/>
            <a:ext cx="1210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Features</a:t>
            </a:r>
          </a:p>
        </p:txBody>
      </p:sp>
      <p:pic>
        <p:nvPicPr>
          <p:cNvPr id="7" name="Picture 6" descr="A blue and white logo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4F5E8E6-2CEE-4CC9-0D22-72A09799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" y="420435"/>
            <a:ext cx="1372854" cy="983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3C62D-2313-451C-3F8E-2D64ECA9796B}"/>
              </a:ext>
            </a:extLst>
          </p:cNvPr>
          <p:cNvSpPr txBox="1"/>
          <p:nvPr/>
        </p:nvSpPr>
        <p:spPr>
          <a:xfrm>
            <a:off x="4627717" y="900359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9E346-10C0-0855-B6F8-FC17EC88E7B1}"/>
              </a:ext>
            </a:extLst>
          </p:cNvPr>
          <p:cNvSpPr txBox="1"/>
          <p:nvPr/>
        </p:nvSpPr>
        <p:spPr>
          <a:xfrm>
            <a:off x="5762861" y="900359"/>
            <a:ext cx="148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Live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FBC31-DBA7-A92E-9CF4-C137AD41AE02}"/>
              </a:ext>
            </a:extLst>
          </p:cNvPr>
          <p:cNvSpPr txBox="1"/>
          <p:nvPr/>
        </p:nvSpPr>
        <p:spPr>
          <a:xfrm>
            <a:off x="2018732" y="3182119"/>
            <a:ext cx="4568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Host your courses.</a:t>
            </a:r>
          </a:p>
          <a:p>
            <a:r>
              <a:rPr lang="en-US" sz="2400" b="1" dirty="0"/>
              <a:t>Manage your own customers.</a:t>
            </a:r>
          </a:p>
          <a:p>
            <a:r>
              <a:rPr lang="en-US" sz="2400" b="1" dirty="0"/>
              <a:t>Protect your content.</a:t>
            </a:r>
          </a:p>
          <a:p>
            <a:endParaRPr lang="en-US" sz="2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E0D342-3510-172A-6034-C851A3CAF482}"/>
              </a:ext>
            </a:extLst>
          </p:cNvPr>
          <p:cNvSpPr/>
          <p:nvPr/>
        </p:nvSpPr>
        <p:spPr>
          <a:xfrm>
            <a:off x="2076423" y="4565698"/>
            <a:ext cx="2949479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Try 14 days – Risk free</a:t>
            </a:r>
            <a:endParaRPr lang="en-IL" sz="1200" b="1" dirty="0"/>
          </a:p>
        </p:txBody>
      </p:sp>
      <p:pic>
        <p:nvPicPr>
          <p:cNvPr id="15" name="Picture 14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E3D85CC1-A4DD-6E8C-8D9F-44222A2EC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107">
            <a:off x="6874198" y="2628215"/>
            <a:ext cx="4808813" cy="3205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A591A7-E302-A1F6-ABEE-D0B5F5022FBD}"/>
              </a:ext>
            </a:extLst>
          </p:cNvPr>
          <p:cNvSpPr/>
          <p:nvPr/>
        </p:nvSpPr>
        <p:spPr>
          <a:xfrm>
            <a:off x="0" y="6826248"/>
            <a:ext cx="12192000" cy="34844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093D30-9BC6-2C0B-C168-C6E487C9BD8A}"/>
              </a:ext>
            </a:extLst>
          </p:cNvPr>
          <p:cNvSpPr/>
          <p:nvPr/>
        </p:nvSpPr>
        <p:spPr>
          <a:xfrm>
            <a:off x="3566258" y="7863079"/>
            <a:ext cx="5311302" cy="30804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3C709-7B79-C372-8336-2DB8256BF1F7}"/>
              </a:ext>
            </a:extLst>
          </p:cNvPr>
          <p:cNvSpPr txBox="1"/>
          <p:nvPr/>
        </p:nvSpPr>
        <p:spPr>
          <a:xfrm>
            <a:off x="4064914" y="8520340"/>
            <a:ext cx="400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“Perfect for hosting all my courses and controlling thousands of students”</a:t>
            </a:r>
            <a:endParaRPr lang="en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5108B8-3B46-32B3-CCA3-845048086956}"/>
              </a:ext>
            </a:extLst>
          </p:cNvPr>
          <p:cNvGrpSpPr/>
          <p:nvPr/>
        </p:nvGrpSpPr>
        <p:grpSpPr>
          <a:xfrm>
            <a:off x="5019926" y="8100556"/>
            <a:ext cx="2366612" cy="349538"/>
            <a:chOff x="5019926" y="8100556"/>
            <a:chExt cx="2366612" cy="324257"/>
          </a:xfrm>
        </p:grpSpPr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8CF102DE-34C8-8A73-19B9-2943FF570143}"/>
                </a:ext>
              </a:extLst>
            </p:cNvPr>
            <p:cNvSpPr/>
            <p:nvPr/>
          </p:nvSpPr>
          <p:spPr>
            <a:xfrm>
              <a:off x="5019926" y="8100558"/>
              <a:ext cx="389106" cy="324255"/>
            </a:xfrm>
            <a:prstGeom prst="star5">
              <a:avLst/>
            </a:prstGeom>
            <a:solidFill>
              <a:srgbClr val="F4C677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E00B9BE6-5B94-FB53-C653-10B1E3779CF0}"/>
                </a:ext>
              </a:extLst>
            </p:cNvPr>
            <p:cNvSpPr/>
            <p:nvPr/>
          </p:nvSpPr>
          <p:spPr>
            <a:xfrm>
              <a:off x="5516036" y="8100557"/>
              <a:ext cx="389106" cy="324255"/>
            </a:xfrm>
            <a:prstGeom prst="star5">
              <a:avLst/>
            </a:prstGeom>
            <a:solidFill>
              <a:srgbClr val="F4C677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F1B6FFC9-FF74-4EB6-B17C-B8C1357CF1EA}"/>
                </a:ext>
              </a:extLst>
            </p:cNvPr>
            <p:cNvSpPr/>
            <p:nvPr/>
          </p:nvSpPr>
          <p:spPr>
            <a:xfrm>
              <a:off x="6012146" y="8100557"/>
              <a:ext cx="389106" cy="324255"/>
            </a:xfrm>
            <a:prstGeom prst="star5">
              <a:avLst/>
            </a:prstGeom>
            <a:solidFill>
              <a:srgbClr val="F4C677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1997AB9C-2289-C852-A530-27C1714A13ED}"/>
                </a:ext>
              </a:extLst>
            </p:cNvPr>
            <p:cNvSpPr/>
            <p:nvPr/>
          </p:nvSpPr>
          <p:spPr>
            <a:xfrm>
              <a:off x="6504789" y="8100557"/>
              <a:ext cx="389106" cy="324255"/>
            </a:xfrm>
            <a:prstGeom prst="star5">
              <a:avLst/>
            </a:prstGeom>
            <a:solidFill>
              <a:srgbClr val="F4C677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129A500A-50E1-4B9D-4C5E-0A75839093BC}"/>
                </a:ext>
              </a:extLst>
            </p:cNvPr>
            <p:cNvSpPr/>
            <p:nvPr/>
          </p:nvSpPr>
          <p:spPr>
            <a:xfrm>
              <a:off x="6997432" y="8100556"/>
              <a:ext cx="389106" cy="324255"/>
            </a:xfrm>
            <a:prstGeom prst="star5">
              <a:avLst/>
            </a:prstGeom>
            <a:solidFill>
              <a:srgbClr val="F4C677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446899-1B24-1D4B-BEF5-FC4CE1521A3B}"/>
              </a:ext>
            </a:extLst>
          </p:cNvPr>
          <p:cNvSpPr txBox="1"/>
          <p:nvPr/>
        </p:nvSpPr>
        <p:spPr>
          <a:xfrm>
            <a:off x="6537263" y="10424630"/>
            <a:ext cx="10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Yael K.</a:t>
            </a:r>
            <a:endParaRPr lang="en-I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3AE8C-6157-425B-0AFD-398D73C60F9C}"/>
              </a:ext>
            </a:extLst>
          </p:cNvPr>
          <p:cNvSpPr txBox="1"/>
          <p:nvPr/>
        </p:nvSpPr>
        <p:spPr>
          <a:xfrm>
            <a:off x="3591746" y="9163402"/>
            <a:ext cx="5311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Been using it for more than 5 years while managing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more than several dozens of courses and thousands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 students, while protecting my content and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providing great satisfaction for my customers.</a:t>
            </a:r>
          </a:p>
          <a:p>
            <a:pPr algn="ctr"/>
            <a:endParaRPr lang="en-IL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8CFC9F-A7CC-9274-58C9-7AFEFF8313DC}"/>
              </a:ext>
            </a:extLst>
          </p:cNvPr>
          <p:cNvGrpSpPr/>
          <p:nvPr/>
        </p:nvGrpSpPr>
        <p:grpSpPr>
          <a:xfrm>
            <a:off x="4389990" y="10350970"/>
            <a:ext cx="2309352" cy="552630"/>
            <a:chOff x="648511" y="9810417"/>
            <a:chExt cx="2309352" cy="55263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750E919-9C0B-529A-20D8-7C9BD75BE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26" t="-3014"/>
            <a:stretch/>
          </p:blipFill>
          <p:spPr bwMode="auto">
            <a:xfrm>
              <a:off x="648511" y="9810417"/>
              <a:ext cx="579688" cy="55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E1D83-9F13-84BC-E692-35B41BD3A845}"/>
                </a:ext>
              </a:extLst>
            </p:cNvPr>
            <p:cNvSpPr txBox="1"/>
            <p:nvPr/>
          </p:nvSpPr>
          <p:spPr>
            <a:xfrm>
              <a:off x="1025626" y="9844916"/>
              <a:ext cx="193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1102B"/>
                  </a:solidFill>
                </a:rPr>
                <a:t>YAEL</a:t>
              </a:r>
              <a:r>
                <a:rPr lang="en-US" b="1" dirty="0">
                  <a:solidFill>
                    <a:srgbClr val="875F79"/>
                  </a:solidFill>
                </a:rPr>
                <a:t>INSTITUTE</a:t>
              </a:r>
              <a:endParaRPr lang="en-IL" b="1" dirty="0">
                <a:solidFill>
                  <a:srgbClr val="875F79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8A35BD-99A9-2915-7391-40B166B5F044}"/>
                </a:ext>
              </a:extLst>
            </p:cNvPr>
            <p:cNvSpPr txBox="1"/>
            <p:nvPr/>
          </p:nvSpPr>
          <p:spPr>
            <a:xfrm>
              <a:off x="1025626" y="10103982"/>
              <a:ext cx="16461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solidFill>
                    <a:srgbClr val="51102B"/>
                  </a:solidFill>
                </a:rPr>
                <a:t>Fashion design &amp; </a:t>
              </a:r>
              <a:r>
                <a:rPr lang="en-US" sz="600" b="1" dirty="0">
                  <a:solidFill>
                    <a:srgbClr val="875F79"/>
                  </a:solidFill>
                </a:rPr>
                <a:t>Modelling</a:t>
              </a:r>
              <a:endParaRPr lang="en-IL" sz="600" b="1" dirty="0">
                <a:solidFill>
                  <a:srgbClr val="875F79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CC03739-C427-62FB-0D3E-C884BE4CD88C}"/>
              </a:ext>
            </a:extLst>
          </p:cNvPr>
          <p:cNvSpPr txBox="1"/>
          <p:nvPr/>
        </p:nvSpPr>
        <p:spPr>
          <a:xfrm>
            <a:off x="1565978" y="13448438"/>
            <a:ext cx="4655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Create your </a:t>
            </a:r>
            <a:r>
              <a:rPr lang="en-US" sz="2400" b="1" dirty="0">
                <a:solidFill>
                  <a:srgbClr val="14B5DF"/>
                </a:solidFill>
              </a:rPr>
              <a:t>Courses</a:t>
            </a:r>
            <a:r>
              <a:rPr lang="en-US" sz="2400" b="1" dirty="0"/>
              <a:t>, </a:t>
            </a:r>
          </a:p>
          <a:p>
            <a:r>
              <a:rPr lang="en-US" sz="2400" b="1" dirty="0">
                <a:solidFill>
                  <a:srgbClr val="14B5DF"/>
                </a:solidFill>
              </a:rPr>
              <a:t>Lessons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14B5DF"/>
                </a:solidFill>
              </a:rPr>
              <a:t>Subjects</a:t>
            </a:r>
          </a:p>
          <a:p>
            <a:r>
              <a:rPr lang="en-US" sz="2400" b="1" dirty="0"/>
              <a:t>Add videos, slides and PDF files.</a:t>
            </a:r>
          </a:p>
          <a:p>
            <a:r>
              <a:rPr lang="en-US" sz="2400" b="1" dirty="0"/>
              <a:t>.</a:t>
            </a:r>
          </a:p>
          <a:p>
            <a:endParaRPr lang="en-US" sz="2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C50390-17FB-A352-B21B-56C2FF96C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964">
            <a:off x="6563250" y="12727307"/>
            <a:ext cx="4936859" cy="28995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A96BF0-72DB-062E-906C-3DB2475A91A1}"/>
              </a:ext>
            </a:extLst>
          </p:cNvPr>
          <p:cNvSpPr txBox="1"/>
          <p:nvPr/>
        </p:nvSpPr>
        <p:spPr>
          <a:xfrm>
            <a:off x="6803044" y="17624321"/>
            <a:ext cx="5061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4B5DF"/>
                </a:solidFill>
              </a:rPr>
              <a:t>Private Video content </a:t>
            </a:r>
            <a:r>
              <a:rPr lang="en-US" sz="2400" b="1" dirty="0"/>
              <a:t>– supporting YouTube, Vimeo, </a:t>
            </a:r>
            <a:r>
              <a:rPr lang="en-US" sz="2400" b="1" dirty="0" err="1"/>
              <a:t>Spotlightr</a:t>
            </a:r>
            <a:r>
              <a:rPr lang="en-US" sz="2400" b="1" dirty="0"/>
              <a:t>.</a:t>
            </a:r>
          </a:p>
          <a:p>
            <a:r>
              <a:rPr lang="en-US" sz="2400" b="1" dirty="0">
                <a:solidFill>
                  <a:srgbClr val="14B5DF"/>
                </a:solidFill>
              </a:rPr>
              <a:t>PDF files </a:t>
            </a:r>
            <a:r>
              <a:rPr lang="en-US" sz="2400" b="1" dirty="0"/>
              <a:t>– can be password protected and marked with dynamic user identification watermark.</a:t>
            </a:r>
          </a:p>
        </p:txBody>
      </p:sp>
      <p:pic>
        <p:nvPicPr>
          <p:cNvPr id="2052" name="Picture 4" descr="A-PDF Watermark examples [A-PDF.com]">
            <a:extLst>
              <a:ext uri="{FF2B5EF4-FFF2-40B4-BE49-F238E27FC236}">
                <a16:creationId xmlns:a16="http://schemas.microsoft.com/office/drawing/2014/main" id="{DEB53B01-C794-85F4-C1CE-5445EA4B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615">
            <a:off x="1505426" y="17509953"/>
            <a:ext cx="21431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Secure Icons - Free SVG &amp; PNG Video Secure Images ...">
            <a:extLst>
              <a:ext uri="{FF2B5EF4-FFF2-40B4-BE49-F238E27FC236}">
                <a16:creationId xmlns:a16="http://schemas.microsoft.com/office/drawing/2014/main" id="{C7631EC0-1947-5151-464D-FB1B7FBB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9">
            <a:off x="3727334" y="17772613"/>
            <a:ext cx="1905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CE4EDF-D125-FC7E-0D44-62675A211DE8}"/>
              </a:ext>
            </a:extLst>
          </p:cNvPr>
          <p:cNvSpPr txBox="1"/>
          <p:nvPr/>
        </p:nvSpPr>
        <p:spPr>
          <a:xfrm>
            <a:off x="1339525" y="21948496"/>
            <a:ext cx="5061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4B5DF"/>
                </a:solidFill>
              </a:rPr>
              <a:t>Protected Content</a:t>
            </a:r>
            <a:r>
              <a:rPr lang="en-US" sz="2400" b="1" dirty="0"/>
              <a:t> - User can view course content from only one computer.</a:t>
            </a:r>
          </a:p>
          <a:p>
            <a:r>
              <a:rPr lang="en-US" sz="2400" b="1" dirty="0"/>
              <a:t> </a:t>
            </a:r>
          </a:p>
          <a:p>
            <a:r>
              <a:rPr lang="en-US" sz="2400" b="1" dirty="0">
                <a:solidFill>
                  <a:srgbClr val="14B5DF"/>
                </a:solidFill>
              </a:rPr>
              <a:t>Limit View Time </a:t>
            </a:r>
            <a:r>
              <a:rPr lang="en-US" sz="2400" b="1" dirty="0"/>
              <a:t>- Timer can be configured for protecting unauthorized viewing.</a:t>
            </a:r>
          </a:p>
        </p:txBody>
      </p:sp>
      <p:pic>
        <p:nvPicPr>
          <p:cNvPr id="2056" name="Picture 8" descr="Secure video playback icon. Simple line icon depicting a ...">
            <a:extLst>
              <a:ext uri="{FF2B5EF4-FFF2-40B4-BE49-F238E27FC236}">
                <a16:creationId xmlns:a16="http://schemas.microsoft.com/office/drawing/2014/main" id="{60460AAF-7A63-4652-EBDD-45B01906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7062">
            <a:off x="7137633" y="21821034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0FEFE9C-0844-92C4-093F-9CC0EE21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9309">
            <a:off x="8819805" y="22833526"/>
            <a:ext cx="1752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black and white globe&#10;&#10;Description automatically generated">
            <a:extLst>
              <a:ext uri="{FF2B5EF4-FFF2-40B4-BE49-F238E27FC236}">
                <a16:creationId xmlns:a16="http://schemas.microsoft.com/office/drawing/2014/main" id="{9039F596-1F04-FAE2-7DEA-9E7CD5EC9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771" y="972346"/>
            <a:ext cx="239442" cy="2253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021AE3D-3165-A092-F9F5-B8AA7C48EE1F}"/>
              </a:ext>
            </a:extLst>
          </p:cNvPr>
          <p:cNvSpPr txBox="1"/>
          <p:nvPr/>
        </p:nvSpPr>
        <p:spPr>
          <a:xfrm>
            <a:off x="2069909" y="199811"/>
            <a:ext cx="32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lms-backoffice</a:t>
            </a:r>
            <a:r>
              <a:rPr lang="en-US" b="1" dirty="0"/>
              <a:t> repository</a:t>
            </a:r>
            <a:endParaRPr lang="en-I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FE73A-6641-8A26-673C-A64597F03572}"/>
              </a:ext>
            </a:extLst>
          </p:cNvPr>
          <p:cNvSpPr txBox="1"/>
          <p:nvPr/>
        </p:nvSpPr>
        <p:spPr>
          <a:xfrm>
            <a:off x="6747740" y="25424279"/>
            <a:ext cx="5061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4B5DF"/>
                </a:solidFill>
              </a:rPr>
              <a:t>Sell You Courses </a:t>
            </a:r>
            <a:r>
              <a:rPr lang="en-US" sz="2400" b="1" dirty="0"/>
              <a:t>– Online shop for selling your course offerings.</a:t>
            </a:r>
          </a:p>
          <a:p>
            <a:r>
              <a:rPr lang="en-US" sz="2400" b="1" dirty="0"/>
              <a:t> </a:t>
            </a:r>
          </a:p>
          <a:p>
            <a:r>
              <a:rPr lang="en-US" sz="2400" b="1" dirty="0">
                <a:solidFill>
                  <a:srgbClr val="14B5DF"/>
                </a:solidFill>
              </a:rPr>
              <a:t>Complementary Online Shop </a:t>
            </a:r>
            <a:r>
              <a:rPr lang="en-US" sz="2400" b="1" dirty="0"/>
              <a:t>– For selling other complementary products along with your courses.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64C631-A1EA-B153-9223-26254B1600AD}"/>
              </a:ext>
            </a:extLst>
          </p:cNvPr>
          <p:cNvSpPr/>
          <p:nvPr/>
        </p:nvSpPr>
        <p:spPr>
          <a:xfrm>
            <a:off x="8180321" y="900580"/>
            <a:ext cx="1633313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/>
              <a:t>כניסה לאתר הלימודים</a:t>
            </a:r>
            <a:endParaRPr lang="en-IL" sz="1200" b="1" dirty="0"/>
          </a:p>
        </p:txBody>
      </p:sp>
    </p:spTree>
    <p:extLst>
      <p:ext uri="{BB962C8B-B14F-4D97-AF65-F5344CB8AC3E}">
        <p14:creationId xmlns:p14="http://schemas.microsoft.com/office/powerpoint/2010/main" val="240146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5141-0A80-6FEE-3138-AE1DD115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688040-C30F-847F-84BF-622E92F51DCA}"/>
              </a:ext>
            </a:extLst>
          </p:cNvPr>
          <p:cNvSpPr txBox="1"/>
          <p:nvPr/>
        </p:nvSpPr>
        <p:spPr>
          <a:xfrm>
            <a:off x="5595168" y="199811"/>
            <a:ext cx="20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Prices page - LMS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D4007E84-BD44-A81F-5B37-0F6D0C7BFD96}"/>
              </a:ext>
            </a:extLst>
          </p:cNvPr>
          <p:cNvSpPr/>
          <p:nvPr/>
        </p:nvSpPr>
        <p:spPr>
          <a:xfrm>
            <a:off x="10161224" y="704923"/>
            <a:ext cx="1151417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Free Trial</a:t>
            </a:r>
            <a:endParaRPr lang="en-IL" sz="12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AD1820-7BEC-DDD7-F8A4-E8052AA91224}"/>
              </a:ext>
            </a:extLst>
          </p:cNvPr>
          <p:cNvCxnSpPr/>
          <p:nvPr/>
        </p:nvCxnSpPr>
        <p:spPr>
          <a:xfrm>
            <a:off x="75326" y="1241509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1241A9E5-BB30-7AE7-4864-3CCB1E68F9E5}"/>
              </a:ext>
            </a:extLst>
          </p:cNvPr>
          <p:cNvSpPr txBox="1"/>
          <p:nvPr/>
        </p:nvSpPr>
        <p:spPr>
          <a:xfrm>
            <a:off x="3072888" y="72014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pic>
        <p:nvPicPr>
          <p:cNvPr id="7" name="Picture 6" descr="A blue and white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4F3EA74-A04C-FE2C-F5F8-294EA5A15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5" y="296870"/>
            <a:ext cx="1318100" cy="944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936BF-BEB0-0E99-C7AC-3751FA150CFA}"/>
              </a:ext>
            </a:extLst>
          </p:cNvPr>
          <p:cNvSpPr txBox="1"/>
          <p:nvPr/>
        </p:nvSpPr>
        <p:spPr>
          <a:xfrm>
            <a:off x="4598497" y="700656"/>
            <a:ext cx="84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67952-A7E9-7C93-CB2D-161F9F8866E1}"/>
              </a:ext>
            </a:extLst>
          </p:cNvPr>
          <p:cNvSpPr txBox="1"/>
          <p:nvPr/>
        </p:nvSpPr>
        <p:spPr>
          <a:xfrm>
            <a:off x="5827646" y="700656"/>
            <a:ext cx="148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Live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D77C4-AA80-1131-2127-9C9A12890108}"/>
              </a:ext>
            </a:extLst>
          </p:cNvPr>
          <p:cNvSpPr txBox="1"/>
          <p:nvPr/>
        </p:nvSpPr>
        <p:spPr>
          <a:xfrm>
            <a:off x="9049957" y="738530"/>
            <a:ext cx="6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Login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CD672B-46D0-51B7-C873-2AE3AA3D95D0}"/>
              </a:ext>
            </a:extLst>
          </p:cNvPr>
          <p:cNvSpPr/>
          <p:nvPr/>
        </p:nvSpPr>
        <p:spPr>
          <a:xfrm>
            <a:off x="0" y="6053308"/>
            <a:ext cx="12192000" cy="2114106"/>
          </a:xfrm>
          <a:prstGeom prst="rect">
            <a:avLst/>
          </a:prstGeom>
          <a:solidFill>
            <a:srgbClr val="14B5DF"/>
          </a:solidFill>
          <a:ln>
            <a:solidFill>
              <a:srgbClr val="14B5DF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19242-D330-5DBA-B07C-967C1FF2851C}"/>
              </a:ext>
            </a:extLst>
          </p:cNvPr>
          <p:cNvSpPr txBox="1"/>
          <p:nvPr/>
        </p:nvSpPr>
        <p:spPr>
          <a:xfrm>
            <a:off x="2244374" y="6690671"/>
            <a:ext cx="64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most comprehensive and secured training platform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120D7-6391-E228-47D7-5A27C37CE665}"/>
              </a:ext>
            </a:extLst>
          </p:cNvPr>
          <p:cNvSpPr txBox="1"/>
          <p:nvPr/>
        </p:nvSpPr>
        <p:spPr>
          <a:xfrm>
            <a:off x="3297208" y="7616610"/>
            <a:ext cx="64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Follow us  </a:t>
            </a:r>
            <a:endParaRPr lang="en-IL" b="1" dirty="0">
              <a:solidFill>
                <a:schemeClr val="bg1"/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AA8688F-63A9-9A8C-1778-C50BE7B2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32" y="760456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DD1172D-7569-CA52-B641-756E7AA5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04" y="7574297"/>
            <a:ext cx="453957" cy="4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F054F256-E761-F0FA-2E28-133A147C5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83" y="7574296"/>
            <a:ext cx="453958" cy="4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F58B30-3673-0528-C155-284DEC069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97" y="7553990"/>
            <a:ext cx="494569" cy="4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13738F-E764-CA6D-BE47-7ABBD55926BC}"/>
              </a:ext>
            </a:extLst>
          </p:cNvPr>
          <p:cNvSpPr/>
          <p:nvPr/>
        </p:nvSpPr>
        <p:spPr>
          <a:xfrm>
            <a:off x="179188" y="1791503"/>
            <a:ext cx="2905328" cy="41226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2A6D04-10FA-0B48-EE6B-B34239F4C48E}"/>
              </a:ext>
            </a:extLst>
          </p:cNvPr>
          <p:cNvSpPr/>
          <p:nvPr/>
        </p:nvSpPr>
        <p:spPr>
          <a:xfrm>
            <a:off x="6183075" y="1791503"/>
            <a:ext cx="2905328" cy="40853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927EB8-71EA-9508-B551-FC3A1622DE9A}"/>
              </a:ext>
            </a:extLst>
          </p:cNvPr>
          <p:cNvSpPr/>
          <p:nvPr/>
        </p:nvSpPr>
        <p:spPr>
          <a:xfrm>
            <a:off x="3192364" y="1791503"/>
            <a:ext cx="2905328" cy="40853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39F75-F85C-17E0-906E-0B06B43152C3}"/>
              </a:ext>
            </a:extLst>
          </p:cNvPr>
          <p:cNvSpPr/>
          <p:nvPr/>
        </p:nvSpPr>
        <p:spPr>
          <a:xfrm>
            <a:off x="918818" y="2070528"/>
            <a:ext cx="15415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96351C-EAB7-A175-EEE8-6C9BEFAB5366}"/>
              </a:ext>
            </a:extLst>
          </p:cNvPr>
          <p:cNvSpPr/>
          <p:nvPr/>
        </p:nvSpPr>
        <p:spPr>
          <a:xfrm>
            <a:off x="3999610" y="2031348"/>
            <a:ext cx="11905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589F59-07F0-AF16-DF5B-1357257D797D}"/>
              </a:ext>
            </a:extLst>
          </p:cNvPr>
          <p:cNvSpPr/>
          <p:nvPr/>
        </p:nvSpPr>
        <p:spPr>
          <a:xfrm>
            <a:off x="6293953" y="1994059"/>
            <a:ext cx="24657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PREMIUM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6AB2F5-8E19-71E7-62E6-A12086461C47}"/>
              </a:ext>
            </a:extLst>
          </p:cNvPr>
          <p:cNvSpPr/>
          <p:nvPr/>
        </p:nvSpPr>
        <p:spPr>
          <a:xfrm>
            <a:off x="9173786" y="1791503"/>
            <a:ext cx="2905328" cy="40853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4BAE3-B4C0-008B-8B6E-152F0B3AA80C}"/>
              </a:ext>
            </a:extLst>
          </p:cNvPr>
          <p:cNvSpPr/>
          <p:nvPr/>
        </p:nvSpPr>
        <p:spPr>
          <a:xfrm>
            <a:off x="9656273" y="1994059"/>
            <a:ext cx="17225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8E733-457B-C479-069D-1054D5EB88CA}"/>
              </a:ext>
            </a:extLst>
          </p:cNvPr>
          <p:cNvSpPr txBox="1"/>
          <p:nvPr/>
        </p:nvSpPr>
        <p:spPr>
          <a:xfrm>
            <a:off x="453962" y="3391160"/>
            <a:ext cx="24059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49$/month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Course</a:t>
            </a:r>
          </a:p>
          <a:p>
            <a:r>
              <a:rPr lang="en-US" sz="1200" dirty="0"/>
              <a:t>Additional course – 30$</a:t>
            </a:r>
          </a:p>
          <a:p>
            <a:r>
              <a:rPr lang="en-US" dirty="0"/>
              <a:t>10 users</a:t>
            </a:r>
          </a:p>
          <a:p>
            <a:r>
              <a:rPr lang="en-US" sz="1200" dirty="0"/>
              <a:t>Additional user – 5$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92103-9A48-7710-33B4-3F880719DC3A}"/>
              </a:ext>
            </a:extLst>
          </p:cNvPr>
          <p:cNvSpPr txBox="1"/>
          <p:nvPr/>
        </p:nvSpPr>
        <p:spPr>
          <a:xfrm>
            <a:off x="3564024" y="3391160"/>
            <a:ext cx="24059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149$/month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 Course</a:t>
            </a:r>
          </a:p>
          <a:p>
            <a:r>
              <a:rPr lang="en-US" sz="1200" dirty="0"/>
              <a:t>Additional course – 30$</a:t>
            </a:r>
            <a:endParaRPr lang="en-US" dirty="0"/>
          </a:p>
          <a:p>
            <a:r>
              <a:rPr lang="en-US" dirty="0"/>
              <a:t>Up to 50 users</a:t>
            </a:r>
          </a:p>
          <a:p>
            <a:r>
              <a:rPr lang="en-US" sz="1200" dirty="0"/>
              <a:t>Additional user – 5$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CD3A-459D-988F-6999-9E3A14242C3B}"/>
              </a:ext>
            </a:extLst>
          </p:cNvPr>
          <p:cNvSpPr txBox="1"/>
          <p:nvPr/>
        </p:nvSpPr>
        <p:spPr>
          <a:xfrm>
            <a:off x="9656272" y="3331879"/>
            <a:ext cx="2405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more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Unlimited Courses</a:t>
            </a:r>
          </a:p>
          <a:p>
            <a:r>
              <a:rPr lang="en-US" dirty="0"/>
              <a:t>Up to 1000 users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30" name="Picture 29" descr="A black and white globe&#10;&#10;Description automatically generated">
            <a:extLst>
              <a:ext uri="{FF2B5EF4-FFF2-40B4-BE49-F238E27FC236}">
                <a16:creationId xmlns:a16="http://schemas.microsoft.com/office/drawing/2014/main" id="{0C78FFEB-945A-1C26-BAF0-E8BCE3F0B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33" y="792589"/>
            <a:ext cx="239442" cy="2253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B436D6-4DAC-3BE0-3221-65D4442925B8}"/>
              </a:ext>
            </a:extLst>
          </p:cNvPr>
          <p:cNvSpPr txBox="1"/>
          <p:nvPr/>
        </p:nvSpPr>
        <p:spPr>
          <a:xfrm>
            <a:off x="2069909" y="199811"/>
            <a:ext cx="32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lms-backoffice</a:t>
            </a:r>
            <a:r>
              <a:rPr lang="en-US" b="1" dirty="0"/>
              <a:t> repository</a:t>
            </a:r>
            <a:endParaRPr lang="en-IL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7DD8C4-4675-0E9F-78B6-1987C996B080}"/>
              </a:ext>
            </a:extLst>
          </p:cNvPr>
          <p:cNvGrpSpPr/>
          <p:nvPr/>
        </p:nvGrpSpPr>
        <p:grpSpPr>
          <a:xfrm>
            <a:off x="388040" y="3920682"/>
            <a:ext cx="2409692" cy="457389"/>
            <a:chOff x="504168" y="4943119"/>
            <a:chExt cx="2409692" cy="4573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1E8C5EE-F9B7-23B9-E593-40F9CC67EFDE}"/>
                </a:ext>
              </a:extLst>
            </p:cNvPr>
            <p:cNvSpPr/>
            <p:nvPr/>
          </p:nvSpPr>
          <p:spPr>
            <a:xfrm>
              <a:off x="504168" y="4943119"/>
              <a:ext cx="2409692" cy="4573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798FB7-DAD7-C37C-6E72-2CE2074CE7AD}"/>
                </a:ext>
              </a:extLst>
            </p:cNvPr>
            <p:cNvSpPr txBox="1"/>
            <p:nvPr/>
          </p:nvSpPr>
          <p:spPr>
            <a:xfrm>
              <a:off x="967442" y="5042164"/>
              <a:ext cx="1522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Start with free plan</a:t>
              </a:r>
              <a:endParaRPr lang="en-IL" sz="12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98759-68A5-9EAC-F3A1-C5F30720F2F1}"/>
              </a:ext>
            </a:extLst>
          </p:cNvPr>
          <p:cNvGrpSpPr/>
          <p:nvPr/>
        </p:nvGrpSpPr>
        <p:grpSpPr>
          <a:xfrm>
            <a:off x="3467523" y="3924436"/>
            <a:ext cx="2409692" cy="457389"/>
            <a:chOff x="504168" y="4943119"/>
            <a:chExt cx="2409692" cy="45738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63DE7AD-A43B-2A32-F65F-69B223E7DE81}"/>
                </a:ext>
              </a:extLst>
            </p:cNvPr>
            <p:cNvSpPr/>
            <p:nvPr/>
          </p:nvSpPr>
          <p:spPr>
            <a:xfrm>
              <a:off x="504168" y="4943119"/>
              <a:ext cx="2409692" cy="4573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b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D6B94E-4E7B-F6F5-A5B8-D5D68571477F}"/>
                </a:ext>
              </a:extLst>
            </p:cNvPr>
            <p:cNvSpPr txBox="1"/>
            <p:nvPr/>
          </p:nvSpPr>
          <p:spPr>
            <a:xfrm>
              <a:off x="967442" y="5042164"/>
              <a:ext cx="1522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Start with free plan</a:t>
              </a:r>
              <a:endParaRPr lang="en-IL" sz="1200" b="1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25E04-B3CC-A8B5-9205-9640BA22098D}"/>
              </a:ext>
            </a:extLst>
          </p:cNvPr>
          <p:cNvGrpSpPr/>
          <p:nvPr/>
        </p:nvGrpSpPr>
        <p:grpSpPr>
          <a:xfrm>
            <a:off x="6418516" y="3935455"/>
            <a:ext cx="2409692" cy="457389"/>
            <a:chOff x="504168" y="4943119"/>
            <a:chExt cx="2409692" cy="45738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1A9F2F0-93B8-43BC-B4C1-CCFD73CED7F2}"/>
                </a:ext>
              </a:extLst>
            </p:cNvPr>
            <p:cNvSpPr/>
            <p:nvPr/>
          </p:nvSpPr>
          <p:spPr>
            <a:xfrm>
              <a:off x="504168" y="4943119"/>
              <a:ext cx="2409692" cy="4573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DE6417-4A32-9F5E-5300-FAA6543053D3}"/>
                </a:ext>
              </a:extLst>
            </p:cNvPr>
            <p:cNvSpPr txBox="1"/>
            <p:nvPr/>
          </p:nvSpPr>
          <p:spPr>
            <a:xfrm>
              <a:off x="967442" y="5042164"/>
              <a:ext cx="1522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Start with free plan</a:t>
              </a:r>
              <a:endParaRPr lang="en-IL" sz="1200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F4CD0B-CF62-9C00-E4B1-41F53E9345C6}"/>
              </a:ext>
            </a:extLst>
          </p:cNvPr>
          <p:cNvGrpSpPr/>
          <p:nvPr/>
        </p:nvGrpSpPr>
        <p:grpSpPr>
          <a:xfrm>
            <a:off x="9404111" y="3927361"/>
            <a:ext cx="2409692" cy="457389"/>
            <a:chOff x="504168" y="4943119"/>
            <a:chExt cx="2409692" cy="45738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8538EF2-1D80-AEB8-24EA-665A7FA04178}"/>
                </a:ext>
              </a:extLst>
            </p:cNvPr>
            <p:cNvSpPr/>
            <p:nvPr/>
          </p:nvSpPr>
          <p:spPr>
            <a:xfrm>
              <a:off x="504168" y="4943119"/>
              <a:ext cx="2409692" cy="4573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B2B668-59B1-4C04-BED9-B958A123C393}"/>
                </a:ext>
              </a:extLst>
            </p:cNvPr>
            <p:cNvSpPr txBox="1"/>
            <p:nvPr/>
          </p:nvSpPr>
          <p:spPr>
            <a:xfrm>
              <a:off x="967442" y="5042164"/>
              <a:ext cx="1522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Contact sales</a:t>
              </a:r>
              <a:endParaRPr lang="en-IL" sz="1200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6AFE95B-47F3-3ABD-4887-C9B492F39B1D}"/>
              </a:ext>
            </a:extLst>
          </p:cNvPr>
          <p:cNvSpPr txBox="1"/>
          <p:nvPr/>
        </p:nvSpPr>
        <p:spPr>
          <a:xfrm>
            <a:off x="6505820" y="3391159"/>
            <a:ext cx="24059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499$/month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 Course</a:t>
            </a:r>
          </a:p>
          <a:p>
            <a:r>
              <a:rPr lang="en-US" sz="1200" dirty="0"/>
              <a:t>Additional course – 30$</a:t>
            </a:r>
            <a:endParaRPr lang="en-US" dirty="0"/>
          </a:p>
          <a:p>
            <a:r>
              <a:rPr lang="en-US" dirty="0"/>
              <a:t>Up to 100 users</a:t>
            </a:r>
          </a:p>
          <a:p>
            <a:r>
              <a:rPr lang="en-US" sz="1200" dirty="0"/>
              <a:t>Additional user – 5$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776836-107E-AE9C-318F-E47F1F59A16C}"/>
              </a:ext>
            </a:extLst>
          </p:cNvPr>
          <p:cNvSpPr/>
          <p:nvPr/>
        </p:nvSpPr>
        <p:spPr>
          <a:xfrm>
            <a:off x="7536858" y="262289"/>
            <a:ext cx="197761" cy="230285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lackadder ITC" panose="04020505051007020D02" pitchFamily="82" charset="0"/>
              </a:rPr>
              <a:t>i</a:t>
            </a:r>
            <a:endParaRPr lang="en-IL" sz="1200" b="1" dirty="0">
              <a:solidFill>
                <a:schemeClr val="tx1">
                  <a:lumMod val="50000"/>
                  <a:lumOff val="50000"/>
                </a:schemeClr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9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BD376-BDFF-2A0D-5C54-CE8AC2A31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D83F3F-7908-75CF-7E9E-3274ABA8CD35}"/>
              </a:ext>
            </a:extLst>
          </p:cNvPr>
          <p:cNvSpPr txBox="1"/>
          <p:nvPr/>
        </p:nvSpPr>
        <p:spPr>
          <a:xfrm>
            <a:off x="5445770" y="199811"/>
            <a:ext cx="23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Free Trial page - LMS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406354B9-96B6-85AA-00DE-16F4FE5983FC}"/>
              </a:ext>
            </a:extLst>
          </p:cNvPr>
          <p:cNvSpPr/>
          <p:nvPr/>
        </p:nvSpPr>
        <p:spPr>
          <a:xfrm>
            <a:off x="10458353" y="886824"/>
            <a:ext cx="1151417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Free Trial</a:t>
            </a:r>
            <a:endParaRPr lang="en-IL" sz="12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2404D4-FB9E-4316-5FEC-8A4D449A21D9}"/>
              </a:ext>
            </a:extLst>
          </p:cNvPr>
          <p:cNvCxnSpPr/>
          <p:nvPr/>
        </p:nvCxnSpPr>
        <p:spPr>
          <a:xfrm>
            <a:off x="0" y="1413753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F7B450-8633-823C-D984-1FE046EB9F42}"/>
              </a:ext>
            </a:extLst>
          </p:cNvPr>
          <p:cNvSpPr txBox="1"/>
          <p:nvPr/>
        </p:nvSpPr>
        <p:spPr>
          <a:xfrm>
            <a:off x="3089042" y="884970"/>
            <a:ext cx="10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  <a:endParaRPr lang="en-US" sz="2000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64F7CD98-691C-8693-F3F0-8E2F89C4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4" y="384477"/>
            <a:ext cx="1337361" cy="95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12D4A-A7B5-EFFC-6E5B-2737E3B2E0AD}"/>
              </a:ext>
            </a:extLst>
          </p:cNvPr>
          <p:cNvSpPr txBox="1"/>
          <p:nvPr/>
        </p:nvSpPr>
        <p:spPr>
          <a:xfrm>
            <a:off x="4572000" y="884970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7AD5E-5A95-B167-67EC-3C91D6E7C035}"/>
              </a:ext>
            </a:extLst>
          </p:cNvPr>
          <p:cNvSpPr txBox="1"/>
          <p:nvPr/>
        </p:nvSpPr>
        <p:spPr>
          <a:xfrm>
            <a:off x="5762861" y="882571"/>
            <a:ext cx="148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Live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6B311-9E6E-1A6E-608F-23D98383F144}"/>
              </a:ext>
            </a:extLst>
          </p:cNvPr>
          <p:cNvSpPr txBox="1"/>
          <p:nvPr/>
        </p:nvSpPr>
        <p:spPr>
          <a:xfrm>
            <a:off x="9265545" y="882571"/>
            <a:ext cx="7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Login</a:t>
            </a:r>
          </a:p>
        </p:txBody>
      </p:sp>
      <p:pic>
        <p:nvPicPr>
          <p:cNvPr id="46" name="Picture 45" descr="A black and white globe&#10;&#10;Description automatically generated">
            <a:extLst>
              <a:ext uri="{FF2B5EF4-FFF2-40B4-BE49-F238E27FC236}">
                <a16:creationId xmlns:a16="http://schemas.microsoft.com/office/drawing/2014/main" id="{198BBDFA-1373-B725-DED6-1F1934B9F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91" y="954558"/>
            <a:ext cx="239442" cy="22535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260106B-FAFB-6E41-2439-169B585BD9CB}"/>
              </a:ext>
            </a:extLst>
          </p:cNvPr>
          <p:cNvSpPr txBox="1"/>
          <p:nvPr/>
        </p:nvSpPr>
        <p:spPr>
          <a:xfrm>
            <a:off x="2069909" y="199811"/>
            <a:ext cx="32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lms-backoffice</a:t>
            </a:r>
            <a:r>
              <a:rPr lang="en-US" b="1" dirty="0"/>
              <a:t> repository</a:t>
            </a:r>
            <a:endParaRPr lang="en-IL" b="1" dirty="0"/>
          </a:p>
        </p:txBody>
      </p:sp>
      <p:pic>
        <p:nvPicPr>
          <p:cNvPr id="17" name="Picture 16">
            <a:hlinkClick r:id="rId4" action="ppaction://hlinksldjump"/>
            <a:extLst>
              <a:ext uri="{FF2B5EF4-FFF2-40B4-BE49-F238E27FC236}">
                <a16:creationId xmlns:a16="http://schemas.microsoft.com/office/drawing/2014/main" id="{4CB93E3B-D8DA-E7DE-E92A-0AEC5E0C1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541" y="0"/>
            <a:ext cx="12187756" cy="825517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D45FC2B-415D-D020-A1A0-1BA30F8327FD}"/>
              </a:ext>
            </a:extLst>
          </p:cNvPr>
          <p:cNvSpPr/>
          <p:nvPr/>
        </p:nvSpPr>
        <p:spPr>
          <a:xfrm rot="150981">
            <a:off x="3178085" y="1739596"/>
            <a:ext cx="6046878" cy="499897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FA4495-3208-7E69-87F2-02BDC3BB95BE}"/>
              </a:ext>
            </a:extLst>
          </p:cNvPr>
          <p:cNvSpPr/>
          <p:nvPr/>
        </p:nvSpPr>
        <p:spPr>
          <a:xfrm rot="21380248">
            <a:off x="3326860" y="1802860"/>
            <a:ext cx="5784714" cy="475357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8F3AAFB-A912-FE5A-2EA0-BFF692898C6E}"/>
              </a:ext>
            </a:extLst>
          </p:cNvPr>
          <p:cNvGrpSpPr/>
          <p:nvPr/>
        </p:nvGrpSpPr>
        <p:grpSpPr>
          <a:xfrm>
            <a:off x="3638280" y="2133600"/>
            <a:ext cx="4846380" cy="4116615"/>
            <a:chOff x="3638280" y="2133600"/>
            <a:chExt cx="4846380" cy="4116615"/>
          </a:xfrm>
        </p:grpSpPr>
        <p:sp>
          <p:nvSpPr>
            <p:cNvPr id="49" name="Rectangle: Rounded Corners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0D736B15-FD87-8938-08C8-4AB9FB557304}"/>
                </a:ext>
              </a:extLst>
            </p:cNvPr>
            <p:cNvSpPr/>
            <p:nvPr/>
          </p:nvSpPr>
          <p:spPr>
            <a:xfrm>
              <a:off x="4731957" y="5321058"/>
              <a:ext cx="2949479" cy="372161"/>
            </a:xfrm>
            <a:prstGeom prst="roundRect">
              <a:avLst/>
            </a:prstGeom>
            <a:solidFill>
              <a:srgbClr val="14B5D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Continue</a:t>
              </a:r>
              <a:endParaRPr lang="en-IL" sz="1200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4A00695-6359-AC13-84D4-0210DB7370D8}"/>
                </a:ext>
              </a:extLst>
            </p:cNvPr>
            <p:cNvSpPr/>
            <p:nvPr/>
          </p:nvSpPr>
          <p:spPr>
            <a:xfrm>
              <a:off x="4731959" y="2895119"/>
              <a:ext cx="2949479" cy="372161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14B5DF"/>
                  </a:solidFill>
                </a:rPr>
                <a:t>Your Name</a:t>
              </a:r>
              <a:endParaRPr lang="en-IL" sz="1200" b="1" dirty="0">
                <a:solidFill>
                  <a:srgbClr val="14B5DF"/>
                </a:solidFill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71AC788-C5E0-9BA1-29B9-2095B8FDAB8C}"/>
                </a:ext>
              </a:extLst>
            </p:cNvPr>
            <p:cNvSpPr/>
            <p:nvPr/>
          </p:nvSpPr>
          <p:spPr>
            <a:xfrm>
              <a:off x="4731958" y="3446929"/>
              <a:ext cx="2949479" cy="372161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14B5DF"/>
                  </a:solidFill>
                </a:rPr>
                <a:t>Your Email Address</a:t>
              </a:r>
              <a:endParaRPr lang="en-IL" sz="1200" b="1" dirty="0">
                <a:solidFill>
                  <a:srgbClr val="14B5DF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01F954F-443B-5F59-AF07-EF6DF22B9838}"/>
                </a:ext>
              </a:extLst>
            </p:cNvPr>
            <p:cNvSpPr/>
            <p:nvPr/>
          </p:nvSpPr>
          <p:spPr>
            <a:xfrm>
              <a:off x="4731957" y="4046902"/>
              <a:ext cx="2949479" cy="372161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14B5DF"/>
                  </a:solidFill>
                </a:rPr>
                <a:t>Password</a:t>
              </a:r>
              <a:endParaRPr lang="en-IL" sz="1200" b="1" dirty="0">
                <a:solidFill>
                  <a:srgbClr val="14B5DF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D3B2B1-E84C-F1DC-8C9E-5018D856D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18534" y="4535262"/>
              <a:ext cx="2236123" cy="669597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889D81A-512D-4AC0-40AF-D5419CF2D6FC}"/>
                </a:ext>
              </a:extLst>
            </p:cNvPr>
            <p:cNvSpPr/>
            <p:nvPr/>
          </p:nvSpPr>
          <p:spPr>
            <a:xfrm>
              <a:off x="4731956" y="5864080"/>
              <a:ext cx="2949479" cy="372161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4B5DF"/>
                  </a:solidFill>
                </a:rPr>
                <a:t>           Sign Up With Google</a:t>
              </a:r>
              <a:endParaRPr lang="en-IL" sz="1200" b="1" dirty="0">
                <a:solidFill>
                  <a:srgbClr val="14B5DF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589512-6DB8-AA3F-D36F-9CE88FAD93BF}"/>
                </a:ext>
              </a:extLst>
            </p:cNvPr>
            <p:cNvSpPr txBox="1"/>
            <p:nvPr/>
          </p:nvSpPr>
          <p:spPr>
            <a:xfrm>
              <a:off x="5315389" y="5850105"/>
              <a:ext cx="4474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14B5DF"/>
                  </a:solidFill>
                </a:rPr>
                <a:t>G</a:t>
              </a:r>
              <a:endParaRPr lang="en-IL" sz="2000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FB600EB-75DF-4247-EA51-AC1585409886}"/>
                </a:ext>
              </a:extLst>
            </p:cNvPr>
            <p:cNvGrpSpPr/>
            <p:nvPr/>
          </p:nvGrpSpPr>
          <p:grpSpPr>
            <a:xfrm>
              <a:off x="3638280" y="2133600"/>
              <a:ext cx="4846380" cy="868705"/>
              <a:chOff x="3638280" y="2133600"/>
              <a:chExt cx="4846380" cy="86870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88A53C2-2807-D5C7-0370-868950175AC7}"/>
                  </a:ext>
                </a:extLst>
              </p:cNvPr>
              <p:cNvSpPr/>
              <p:nvPr/>
            </p:nvSpPr>
            <p:spPr>
              <a:xfrm>
                <a:off x="3819728" y="2133600"/>
                <a:ext cx="499353" cy="4798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1</a:t>
                </a:r>
                <a:endParaRPr lang="en-IL" b="1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87F0A92-7723-CE22-FADE-0E1B8FABA7DE}"/>
                  </a:ext>
                </a:extLst>
              </p:cNvPr>
              <p:cNvSpPr/>
              <p:nvPr/>
            </p:nvSpPr>
            <p:spPr>
              <a:xfrm>
                <a:off x="7710618" y="2133600"/>
                <a:ext cx="499353" cy="479898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  <a:endParaRPr lang="en-IL" b="1" dirty="0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9F9E374-0E15-162A-E970-6BDB2E1C33F9}"/>
                  </a:ext>
                </a:extLst>
              </p:cNvPr>
              <p:cNvCxnSpPr/>
              <p:nvPr/>
            </p:nvCxnSpPr>
            <p:spPr>
              <a:xfrm>
                <a:off x="4572000" y="2373549"/>
                <a:ext cx="2918298" cy="0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5B362E-97BB-DEB1-7C19-E5264C6990FA}"/>
                  </a:ext>
                </a:extLst>
              </p:cNvPr>
              <p:cNvSpPr txBox="1"/>
              <p:nvPr/>
            </p:nvSpPr>
            <p:spPr>
              <a:xfrm>
                <a:off x="3638280" y="2612672"/>
                <a:ext cx="9802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14B5DF"/>
                    </a:solidFill>
                  </a:rPr>
                  <a:t>Your Details</a:t>
                </a:r>
                <a:endParaRPr lang="en-IL" sz="1100" b="1" dirty="0">
                  <a:solidFill>
                    <a:srgbClr val="14B5DF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09C3A14-A0BF-C56B-2798-924A174E077B}"/>
                  </a:ext>
                </a:extLst>
              </p:cNvPr>
              <p:cNvSpPr txBox="1"/>
              <p:nvPr/>
            </p:nvSpPr>
            <p:spPr>
              <a:xfrm>
                <a:off x="7504406" y="2571418"/>
                <a:ext cx="9802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Organization Details</a:t>
                </a:r>
                <a:endParaRPr lang="en-IL" sz="11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500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250A-0646-0EDB-EE5D-B946A18AF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015886D-886E-EAE9-BDEF-4983FD95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41" y="0"/>
            <a:ext cx="12187756" cy="825517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C6BF0C2-43B5-60AC-958D-620F04DAAD49}"/>
              </a:ext>
            </a:extLst>
          </p:cNvPr>
          <p:cNvSpPr/>
          <p:nvPr/>
        </p:nvSpPr>
        <p:spPr>
          <a:xfrm rot="150981">
            <a:off x="3178085" y="1739596"/>
            <a:ext cx="6046878" cy="4998977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AFF814-2739-4612-3F29-70A4CC024466}"/>
              </a:ext>
            </a:extLst>
          </p:cNvPr>
          <p:cNvCxnSpPr/>
          <p:nvPr/>
        </p:nvCxnSpPr>
        <p:spPr>
          <a:xfrm>
            <a:off x="0" y="1413753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C196EA-612A-5754-1A4F-D151EF37181F}"/>
              </a:ext>
            </a:extLst>
          </p:cNvPr>
          <p:cNvSpPr/>
          <p:nvPr/>
        </p:nvSpPr>
        <p:spPr>
          <a:xfrm rot="21380248">
            <a:off x="3309167" y="1868780"/>
            <a:ext cx="5784714" cy="475357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L" sz="800" b="1" dirty="0">
              <a:solidFill>
                <a:srgbClr val="14B5DF"/>
              </a:solidFill>
            </a:endParaRPr>
          </a:p>
        </p:txBody>
      </p:sp>
      <p:sp>
        <p:nvSpPr>
          <p:cNvPr id="13" name="Rectangle: Rounded Corners 12">
            <a:hlinkClick r:id="rId3" action="ppaction://hlinksldjump"/>
            <a:extLst>
              <a:ext uri="{FF2B5EF4-FFF2-40B4-BE49-F238E27FC236}">
                <a16:creationId xmlns:a16="http://schemas.microsoft.com/office/drawing/2014/main" id="{9C1D40CA-E1DD-08DB-ED86-A8A988E3E5B0}"/>
              </a:ext>
            </a:extLst>
          </p:cNvPr>
          <p:cNvSpPr/>
          <p:nvPr/>
        </p:nvSpPr>
        <p:spPr>
          <a:xfrm>
            <a:off x="4731957" y="5321058"/>
            <a:ext cx="2949479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Start your Trial</a:t>
            </a:r>
            <a:endParaRPr lang="en-IL" sz="1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1E1FE7-2581-BAB3-A54D-6B3AC790876E}"/>
              </a:ext>
            </a:extLst>
          </p:cNvPr>
          <p:cNvSpPr/>
          <p:nvPr/>
        </p:nvSpPr>
        <p:spPr>
          <a:xfrm>
            <a:off x="4077491" y="4531393"/>
            <a:ext cx="1181637" cy="669597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rgbClr val="14B5DF"/>
                </a:solidFill>
              </a:rPr>
              <a:t>Insert</a:t>
            </a:r>
          </a:p>
          <a:p>
            <a:r>
              <a:rPr lang="en-US" sz="1050" b="1" dirty="0">
                <a:solidFill>
                  <a:srgbClr val="14B5DF"/>
                </a:solidFill>
              </a:rPr>
              <a:t>Your</a:t>
            </a:r>
          </a:p>
          <a:p>
            <a:r>
              <a:rPr lang="en-US" sz="1050" b="1" dirty="0">
                <a:solidFill>
                  <a:srgbClr val="14B5DF"/>
                </a:solidFill>
              </a:rPr>
              <a:t>Logo</a:t>
            </a:r>
            <a:endParaRPr lang="en-IL" sz="1050" b="1" dirty="0">
              <a:solidFill>
                <a:srgbClr val="14B5D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E61C11-ACEF-5EA9-8D10-08DBBA490D09}"/>
              </a:ext>
            </a:extLst>
          </p:cNvPr>
          <p:cNvSpPr/>
          <p:nvPr/>
        </p:nvSpPr>
        <p:spPr>
          <a:xfrm>
            <a:off x="3819728" y="2133600"/>
            <a:ext cx="499353" cy="4798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L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7FCB5-82FD-0C29-0CCE-C698FD86CEFA}"/>
              </a:ext>
            </a:extLst>
          </p:cNvPr>
          <p:cNvSpPr/>
          <p:nvPr/>
        </p:nvSpPr>
        <p:spPr>
          <a:xfrm>
            <a:off x="7710618" y="2133600"/>
            <a:ext cx="499353" cy="479898"/>
          </a:xfrm>
          <a:prstGeom prst="ellipse">
            <a:avLst/>
          </a:prstGeom>
          <a:solidFill>
            <a:srgbClr val="14B5DF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IL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7D3519-13FE-ECE4-4750-C22D7FE61D5F}"/>
              </a:ext>
            </a:extLst>
          </p:cNvPr>
          <p:cNvCxnSpPr/>
          <p:nvPr/>
        </p:nvCxnSpPr>
        <p:spPr>
          <a:xfrm>
            <a:off x="4572000" y="2373549"/>
            <a:ext cx="2918298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53FE89-2AF3-59E4-872B-41ADB8E67747}"/>
              </a:ext>
            </a:extLst>
          </p:cNvPr>
          <p:cNvSpPr txBox="1"/>
          <p:nvPr/>
        </p:nvSpPr>
        <p:spPr>
          <a:xfrm>
            <a:off x="3638280" y="2612672"/>
            <a:ext cx="980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Your Details</a:t>
            </a:r>
            <a:endParaRPr lang="en-IL" sz="11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65E16-FAC6-287E-81A4-0486619012C7}"/>
              </a:ext>
            </a:extLst>
          </p:cNvPr>
          <p:cNvSpPr txBox="1"/>
          <p:nvPr/>
        </p:nvSpPr>
        <p:spPr>
          <a:xfrm>
            <a:off x="7504406" y="2571418"/>
            <a:ext cx="980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14B5DF"/>
                </a:solidFill>
              </a:rPr>
              <a:t>Organiation</a:t>
            </a:r>
            <a:r>
              <a:rPr lang="en-US" sz="1100" b="1" dirty="0">
                <a:solidFill>
                  <a:srgbClr val="14B5DF"/>
                </a:solidFill>
              </a:rPr>
              <a:t> Details</a:t>
            </a:r>
            <a:endParaRPr lang="en-IL" sz="1100" b="1" dirty="0">
              <a:solidFill>
                <a:srgbClr val="14B5D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2B3E8E-77E2-96DF-3189-8A9814665F23}"/>
              </a:ext>
            </a:extLst>
          </p:cNvPr>
          <p:cNvGrpSpPr/>
          <p:nvPr/>
        </p:nvGrpSpPr>
        <p:grpSpPr>
          <a:xfrm>
            <a:off x="5376048" y="4508562"/>
            <a:ext cx="1001776" cy="669597"/>
            <a:chOff x="6031044" y="4087031"/>
            <a:chExt cx="1001776" cy="66959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9FF87BB-B079-1954-1CAC-3C29104D11DD}"/>
                </a:ext>
              </a:extLst>
            </p:cNvPr>
            <p:cNvSpPr/>
            <p:nvPr/>
          </p:nvSpPr>
          <p:spPr>
            <a:xfrm>
              <a:off x="6031044" y="4087031"/>
              <a:ext cx="1001776" cy="669597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>
                  <a:solidFill>
                    <a:srgbClr val="14B5DF"/>
                  </a:solidFill>
                </a:rPr>
                <a:t>Choose </a:t>
              </a:r>
            </a:p>
            <a:p>
              <a:r>
                <a:rPr lang="en-US" sz="1050" b="1" dirty="0">
                  <a:solidFill>
                    <a:srgbClr val="14B5DF"/>
                  </a:solidFill>
                </a:rPr>
                <a:t>Buttons </a:t>
              </a:r>
            </a:p>
            <a:p>
              <a:r>
                <a:rPr lang="en-US" sz="1050" b="1" dirty="0">
                  <a:solidFill>
                    <a:srgbClr val="14B5DF"/>
                  </a:solidFill>
                </a:rPr>
                <a:t>Color</a:t>
              </a:r>
              <a:endParaRPr lang="en-IL" sz="1050" b="1" dirty="0">
                <a:solidFill>
                  <a:srgbClr val="14B5DF"/>
                </a:solidFill>
              </a:endParaRPr>
            </a:p>
          </p:txBody>
        </p:sp>
        <p:pic>
          <p:nvPicPr>
            <p:cNvPr id="3074" name="Picture 2" descr="Color picker - Free art icons">
              <a:extLst>
                <a:ext uri="{FF2B5EF4-FFF2-40B4-BE49-F238E27FC236}">
                  <a16:creationId xmlns:a16="http://schemas.microsoft.com/office/drawing/2014/main" id="{796BB7A5-41FC-4815-C91B-9765D91AD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770" y="4223534"/>
              <a:ext cx="325823" cy="32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A55A47-50A8-2680-0251-24598D81A840}"/>
              </a:ext>
            </a:extLst>
          </p:cNvPr>
          <p:cNvGrpSpPr/>
          <p:nvPr/>
        </p:nvGrpSpPr>
        <p:grpSpPr>
          <a:xfrm>
            <a:off x="3610210" y="4047215"/>
            <a:ext cx="5182628" cy="374791"/>
            <a:chOff x="3622582" y="3691049"/>
            <a:chExt cx="5182628" cy="37479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25B921-333E-8C19-F43C-8A0A3BAD8F25}"/>
                </a:ext>
              </a:extLst>
            </p:cNvPr>
            <p:cNvSpPr/>
            <p:nvPr/>
          </p:nvSpPr>
          <p:spPr>
            <a:xfrm>
              <a:off x="3622582" y="3693679"/>
              <a:ext cx="1898836" cy="372161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b="1" dirty="0">
                  <a:solidFill>
                    <a:srgbClr val="14B5DF"/>
                  </a:solidFill>
                </a:rPr>
                <a:t>Your Organization name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0C162A-8605-FADA-11DB-42E620577496}"/>
                </a:ext>
              </a:extLst>
            </p:cNvPr>
            <p:cNvSpPr txBox="1"/>
            <p:nvPr/>
          </p:nvSpPr>
          <p:spPr>
            <a:xfrm>
              <a:off x="5473330" y="3691049"/>
              <a:ext cx="333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-admin.learning360now.com</a:t>
              </a:r>
              <a:endParaRPr lang="en-IL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F369D4-2FCB-7A27-21D5-E2F15A565488}"/>
              </a:ext>
            </a:extLst>
          </p:cNvPr>
          <p:cNvGrpSpPr/>
          <p:nvPr/>
        </p:nvGrpSpPr>
        <p:grpSpPr>
          <a:xfrm>
            <a:off x="6625017" y="4519761"/>
            <a:ext cx="1415532" cy="669597"/>
            <a:chOff x="7208195" y="4087031"/>
            <a:chExt cx="1415532" cy="6695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67171A-06DA-14AC-B99A-82339B38A5C8}"/>
                </a:ext>
              </a:extLst>
            </p:cNvPr>
            <p:cNvSpPr/>
            <p:nvPr/>
          </p:nvSpPr>
          <p:spPr>
            <a:xfrm>
              <a:off x="7208195" y="4087031"/>
              <a:ext cx="1415532" cy="669597"/>
            </a:xfrm>
            <a:prstGeom prst="round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>
                  <a:solidFill>
                    <a:srgbClr val="14B5DF"/>
                  </a:solidFill>
                </a:rPr>
                <a:t>Choose </a:t>
              </a:r>
            </a:p>
            <a:p>
              <a:r>
                <a:rPr lang="en-US" sz="1050" b="1" dirty="0">
                  <a:solidFill>
                    <a:srgbClr val="14B5DF"/>
                  </a:solidFill>
                </a:rPr>
                <a:t>Background </a:t>
              </a:r>
            </a:p>
            <a:p>
              <a:r>
                <a:rPr lang="en-US" sz="1050" b="1" dirty="0">
                  <a:solidFill>
                    <a:srgbClr val="14B5DF"/>
                  </a:solidFill>
                </a:rPr>
                <a:t>Color</a:t>
              </a:r>
              <a:endParaRPr lang="en-IL" sz="1050" b="1" dirty="0">
                <a:solidFill>
                  <a:srgbClr val="14B5DF"/>
                </a:solidFill>
              </a:endParaRPr>
            </a:p>
          </p:txBody>
        </p:sp>
        <p:pic>
          <p:nvPicPr>
            <p:cNvPr id="8" name="Picture 2" descr="Color picker - Free art icons">
              <a:extLst>
                <a:ext uri="{FF2B5EF4-FFF2-40B4-BE49-F238E27FC236}">
                  <a16:creationId xmlns:a16="http://schemas.microsoft.com/office/drawing/2014/main" id="{6FF40755-81C0-370C-4963-86024BE1E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85" y="4223534"/>
              <a:ext cx="325823" cy="32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8C6AF3-A4DB-6EE1-B26A-872D3731AFC9}"/>
              </a:ext>
            </a:extLst>
          </p:cNvPr>
          <p:cNvSpPr/>
          <p:nvPr/>
        </p:nvSpPr>
        <p:spPr>
          <a:xfrm>
            <a:off x="3628962" y="3137519"/>
            <a:ext cx="1898836" cy="372161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rgbClr val="14B5DF"/>
                </a:solidFill>
              </a:rPr>
              <a:t>Your Organization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DEBBA-65A0-8F23-7B0B-29687AFF3164}"/>
              </a:ext>
            </a:extLst>
          </p:cNvPr>
          <p:cNvSpPr txBox="1"/>
          <p:nvPr/>
        </p:nvSpPr>
        <p:spPr>
          <a:xfrm>
            <a:off x="5479709" y="3134889"/>
            <a:ext cx="364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.learning360now.com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14721-4A8A-1784-421E-17FDE92B4335}"/>
              </a:ext>
            </a:extLst>
          </p:cNvPr>
          <p:cNvSpPr txBox="1"/>
          <p:nvPr/>
        </p:nvSpPr>
        <p:spPr>
          <a:xfrm>
            <a:off x="5509046" y="2807324"/>
            <a:ext cx="148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Online site</a:t>
            </a:r>
            <a:endParaRPr lang="en-I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72635-B259-E2BE-AE6B-CF6D2783E013}"/>
              </a:ext>
            </a:extLst>
          </p:cNvPr>
          <p:cNvSpPr txBox="1"/>
          <p:nvPr/>
        </p:nvSpPr>
        <p:spPr>
          <a:xfrm>
            <a:off x="5378466" y="3694872"/>
            <a:ext cx="137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Admin site</a:t>
            </a:r>
            <a:endParaRPr lang="en-IL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691F80F-1404-EB49-F576-67A418CB4E9D}"/>
              </a:ext>
            </a:extLst>
          </p:cNvPr>
          <p:cNvSpPr/>
          <p:nvPr/>
        </p:nvSpPr>
        <p:spPr>
          <a:xfrm>
            <a:off x="4618534" y="4636073"/>
            <a:ext cx="579641" cy="479066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b="1" dirty="0">
              <a:solidFill>
                <a:srgbClr val="14B5DF"/>
              </a:solidFill>
            </a:endParaRPr>
          </a:p>
          <a:p>
            <a:pPr algn="ctr"/>
            <a:r>
              <a:rPr lang="en-US" sz="700" b="1" dirty="0">
                <a:solidFill>
                  <a:srgbClr val="14B5DF"/>
                </a:solidFill>
              </a:rPr>
              <a:t>default size: 512X512</a:t>
            </a:r>
            <a:endParaRPr lang="en-IL" sz="700" b="1" dirty="0">
              <a:solidFill>
                <a:srgbClr val="14B5DF"/>
              </a:solidFill>
            </a:endParaRPr>
          </a:p>
          <a:p>
            <a:pPr algn="ctr"/>
            <a:endParaRPr lang="en-IL" sz="700" dirty="0"/>
          </a:p>
        </p:txBody>
      </p:sp>
    </p:spTree>
    <p:extLst>
      <p:ext uri="{BB962C8B-B14F-4D97-AF65-F5344CB8AC3E}">
        <p14:creationId xmlns:p14="http://schemas.microsoft.com/office/powerpoint/2010/main" val="381225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2DF4-0C8B-E5BD-A15D-0BDD008A2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B0675E-3DC8-8D00-178D-CD6B79AFABB9}"/>
              </a:ext>
            </a:extLst>
          </p:cNvPr>
          <p:cNvSpPr/>
          <p:nvPr/>
        </p:nvSpPr>
        <p:spPr>
          <a:xfrm>
            <a:off x="3695543" y="2283634"/>
            <a:ext cx="5239903" cy="426714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9CA08-E81F-32E1-CAB4-A76FC68B1CFE}"/>
              </a:ext>
            </a:extLst>
          </p:cNvPr>
          <p:cNvSpPr txBox="1"/>
          <p:nvPr/>
        </p:nvSpPr>
        <p:spPr>
          <a:xfrm>
            <a:off x="5273152" y="199811"/>
            <a:ext cx="38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Login page for the Admin site - LMS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A5D3863A-75D4-1D17-41D5-2F149055DF34}"/>
              </a:ext>
            </a:extLst>
          </p:cNvPr>
          <p:cNvSpPr/>
          <p:nvPr/>
        </p:nvSpPr>
        <p:spPr>
          <a:xfrm>
            <a:off x="10451869" y="880180"/>
            <a:ext cx="1151417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Free Trial</a:t>
            </a:r>
            <a:endParaRPr lang="en-IL" sz="12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FA57E9-AC08-517D-9CA3-BDD2781A4DEF}"/>
              </a:ext>
            </a:extLst>
          </p:cNvPr>
          <p:cNvCxnSpPr/>
          <p:nvPr/>
        </p:nvCxnSpPr>
        <p:spPr>
          <a:xfrm>
            <a:off x="10475" y="1815830"/>
            <a:ext cx="12116674" cy="0"/>
          </a:xfrm>
          <a:prstGeom prst="line">
            <a:avLst/>
          </a:prstGeom>
          <a:ln w="3175">
            <a:solidFill>
              <a:schemeClr val="accent1">
                <a:alpha val="86000"/>
              </a:schemeClr>
            </a:solidFill>
          </a:ln>
          <a:effectLst>
            <a:outerShdw blurRad="63500" dist="63500" dir="888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70B3E9-3D36-12CB-E7E4-C2E651B9ED48}"/>
              </a:ext>
            </a:extLst>
          </p:cNvPr>
          <p:cNvSpPr txBox="1"/>
          <p:nvPr/>
        </p:nvSpPr>
        <p:spPr>
          <a:xfrm>
            <a:off x="3054240" y="906992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1D06E904-6F19-32AE-57CE-4E02F1BBE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4" y="384477"/>
            <a:ext cx="1883299" cy="1349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02D9F-2DF1-6279-3CE2-D2CCE939C476}"/>
              </a:ext>
            </a:extLst>
          </p:cNvPr>
          <p:cNvSpPr txBox="1"/>
          <p:nvPr/>
        </p:nvSpPr>
        <p:spPr>
          <a:xfrm>
            <a:off x="4618534" y="880180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C1587-9510-1617-E8E7-6B350B39C0FA}"/>
              </a:ext>
            </a:extLst>
          </p:cNvPr>
          <p:cNvSpPr txBox="1"/>
          <p:nvPr/>
        </p:nvSpPr>
        <p:spPr>
          <a:xfrm>
            <a:off x="5762861" y="906992"/>
            <a:ext cx="148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Live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D0579-2F76-AFB0-1777-8CAE9AB3C35C}"/>
              </a:ext>
            </a:extLst>
          </p:cNvPr>
          <p:cNvSpPr txBox="1"/>
          <p:nvPr/>
        </p:nvSpPr>
        <p:spPr>
          <a:xfrm>
            <a:off x="9284773" y="88018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Login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025DA9-0940-4EA9-B5E6-D6A69D06171B}"/>
              </a:ext>
            </a:extLst>
          </p:cNvPr>
          <p:cNvSpPr/>
          <p:nvPr/>
        </p:nvSpPr>
        <p:spPr>
          <a:xfrm>
            <a:off x="4731957" y="5321058"/>
            <a:ext cx="2949479" cy="372161"/>
          </a:xfrm>
          <a:prstGeom prst="roundRect">
            <a:avLst/>
          </a:prstGeom>
          <a:solidFill>
            <a:srgbClr val="14B5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Login</a:t>
            </a:r>
            <a:endParaRPr lang="en-IL" sz="12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8218B3-4BB7-DB45-D61F-7989975AC20D}"/>
              </a:ext>
            </a:extLst>
          </p:cNvPr>
          <p:cNvSpPr/>
          <p:nvPr/>
        </p:nvSpPr>
        <p:spPr>
          <a:xfrm>
            <a:off x="4731959" y="2895119"/>
            <a:ext cx="2949479" cy="372161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14B5DF"/>
                </a:solidFill>
              </a:rPr>
              <a:t>Email</a:t>
            </a:r>
            <a:endParaRPr lang="en-IL" sz="1200" b="1" dirty="0">
              <a:solidFill>
                <a:srgbClr val="14B5D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BA75DC-5AA8-F033-987D-AC18D86833C8}"/>
              </a:ext>
            </a:extLst>
          </p:cNvPr>
          <p:cNvSpPr/>
          <p:nvPr/>
        </p:nvSpPr>
        <p:spPr>
          <a:xfrm>
            <a:off x="4731958" y="3446929"/>
            <a:ext cx="2949479" cy="372161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14B5DF"/>
                </a:solidFill>
              </a:rPr>
              <a:t>Password</a:t>
            </a:r>
            <a:endParaRPr lang="en-IL" sz="1200" b="1" dirty="0">
              <a:solidFill>
                <a:srgbClr val="14B5DF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4AA1D0-3285-C629-0C46-FE19CFDD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34" y="4535262"/>
            <a:ext cx="2236123" cy="669597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F18C5E-3459-C8B1-73DB-3370E282AED6}"/>
              </a:ext>
            </a:extLst>
          </p:cNvPr>
          <p:cNvSpPr/>
          <p:nvPr/>
        </p:nvSpPr>
        <p:spPr>
          <a:xfrm>
            <a:off x="4731956" y="5864080"/>
            <a:ext cx="2949479" cy="372161"/>
          </a:xfrm>
          <a:prstGeom prst="round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14B5DF"/>
                </a:solidFill>
              </a:rPr>
              <a:t>           Sign Up With Google</a:t>
            </a:r>
            <a:endParaRPr lang="en-IL" sz="1200" b="1" dirty="0">
              <a:solidFill>
                <a:srgbClr val="14B5D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BA44BE-4479-1B84-24E5-9F3FD487A4C6}"/>
              </a:ext>
            </a:extLst>
          </p:cNvPr>
          <p:cNvSpPr txBox="1"/>
          <p:nvPr/>
        </p:nvSpPr>
        <p:spPr>
          <a:xfrm>
            <a:off x="5315389" y="5850105"/>
            <a:ext cx="44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4B5DF"/>
                </a:solidFill>
              </a:rPr>
              <a:t>G</a:t>
            </a:r>
            <a:endParaRPr lang="en-IL" sz="2000" dirty="0"/>
          </a:p>
        </p:txBody>
      </p:sp>
      <p:pic>
        <p:nvPicPr>
          <p:cNvPr id="3" name="Picture 2" descr="A black and white globe&#10;&#10;Description automatically generated">
            <a:extLst>
              <a:ext uri="{FF2B5EF4-FFF2-40B4-BE49-F238E27FC236}">
                <a16:creationId xmlns:a16="http://schemas.microsoft.com/office/drawing/2014/main" id="{D9ECB0BB-82B6-98A6-C26A-306551C82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52" y="953581"/>
            <a:ext cx="239442" cy="225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905C2-9ED5-CCC5-6044-8D93FB5DB499}"/>
              </a:ext>
            </a:extLst>
          </p:cNvPr>
          <p:cNvSpPr txBox="1"/>
          <p:nvPr/>
        </p:nvSpPr>
        <p:spPr>
          <a:xfrm>
            <a:off x="2069909" y="199811"/>
            <a:ext cx="323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lms-backoffice</a:t>
            </a:r>
            <a:r>
              <a:rPr lang="en-US" b="1" dirty="0"/>
              <a:t> repository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107921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27777</TotalTime>
  <Words>524</Words>
  <Application>Microsoft Office PowerPoint</Application>
  <PresentationFormat>Widescreen</PresentationFormat>
  <Paragraphs>166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Blackadder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Tzadok</dc:creator>
  <cp:lastModifiedBy>Haim Tzadok</cp:lastModifiedBy>
  <cp:revision>28</cp:revision>
  <dcterms:created xsi:type="dcterms:W3CDTF">2024-03-11T08:01:28Z</dcterms:created>
  <dcterms:modified xsi:type="dcterms:W3CDTF">2024-12-25T13:03:03Z</dcterms:modified>
</cp:coreProperties>
</file>